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360" r:id="rId2"/>
    <p:sldId id="257" r:id="rId3"/>
    <p:sldId id="282" r:id="rId4"/>
    <p:sldId id="259" r:id="rId5"/>
    <p:sldId id="267" r:id="rId6"/>
    <p:sldId id="298" r:id="rId7"/>
    <p:sldId id="283" r:id="rId8"/>
    <p:sldId id="299" r:id="rId9"/>
    <p:sldId id="302" r:id="rId10"/>
    <p:sldId id="320" r:id="rId11"/>
    <p:sldId id="325" r:id="rId12"/>
    <p:sldId id="326" r:id="rId13"/>
    <p:sldId id="327" r:id="rId14"/>
    <p:sldId id="313" r:id="rId15"/>
    <p:sldId id="329" r:id="rId16"/>
    <p:sldId id="314" r:id="rId17"/>
    <p:sldId id="284" r:id="rId18"/>
    <p:sldId id="270" r:id="rId19"/>
    <p:sldId id="268" r:id="rId20"/>
    <p:sldId id="315" r:id="rId21"/>
    <p:sldId id="316" r:id="rId22"/>
    <p:sldId id="317" r:id="rId23"/>
    <p:sldId id="291" r:id="rId24"/>
    <p:sldId id="292" r:id="rId25"/>
    <p:sldId id="293" r:id="rId26"/>
    <p:sldId id="318" r:id="rId27"/>
    <p:sldId id="319" r:id="rId28"/>
    <p:sldId id="307" r:id="rId29"/>
    <p:sldId id="308" r:id="rId30"/>
    <p:sldId id="309" r:id="rId31"/>
    <p:sldId id="311" r:id="rId32"/>
    <p:sldId id="331" r:id="rId33"/>
    <p:sldId id="264" r:id="rId34"/>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1B77"/>
    <a:srgbClr val="6986FF"/>
    <a:srgbClr val="9999FF"/>
    <a:srgbClr val="293CC2"/>
    <a:srgbClr val="0066FF"/>
    <a:srgbClr val="FF7C80"/>
    <a:srgbClr val="A0A9EE"/>
    <a:srgbClr val="0E0189"/>
    <a:srgbClr val="D8DCF8"/>
    <a:srgbClr val="596A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42" autoAdjust="0"/>
    <p:restoredTop sz="94660"/>
  </p:normalViewPr>
  <p:slideViewPr>
    <p:cSldViewPr>
      <p:cViewPr varScale="1">
        <p:scale>
          <a:sx n="112" d="100"/>
          <a:sy n="112" d="100"/>
        </p:scale>
        <p:origin x="384" y="108"/>
      </p:cViewPr>
      <p:guideLst>
        <p:guide orient="horz" pos="1620"/>
        <p:guide pos="2880"/>
      </p:guideLst>
    </p:cSldViewPr>
  </p:slideViewPr>
  <p:notesTextViewPr>
    <p:cViewPr>
      <p:scale>
        <a:sx n="100" d="100"/>
        <a:sy n="100" d="100"/>
      </p:scale>
      <p:origin x="0" y="0"/>
    </p:cViewPr>
  </p:notesTextViewPr>
  <p:sorterViewPr>
    <p:cViewPr>
      <p:scale>
        <a:sx n="100" d="100"/>
        <a:sy n="100" d="100"/>
      </p:scale>
      <p:origin x="0" y="318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0292729-E0D7-4654-B39E-03415A4512E3}" type="datetimeFigureOut">
              <a:rPr lang="zh-CN" altLang="en-US" smtClean="0"/>
              <a:t>2019/4/25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EC74C69-3D50-477F-B7EF-80CFB08397BA}" type="slidenum">
              <a:rPr lang="zh-CN" altLang="en-US" smtClean="0"/>
              <a:t>‹#›</a:t>
            </a:fld>
            <a:endParaRPr lang="zh-CN" altLang="en-US"/>
          </a:p>
        </p:txBody>
      </p:sp>
    </p:spTree>
    <p:extLst>
      <p:ext uri="{BB962C8B-B14F-4D97-AF65-F5344CB8AC3E}">
        <p14:creationId xmlns:p14="http://schemas.microsoft.com/office/powerpoint/2010/main" val="1764968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C74C69-3D50-477F-B7EF-80CFB08397BA}" type="slidenum">
              <a:rPr lang="zh-CN" altLang="en-US" smtClean="0"/>
              <a:t>5</a:t>
            </a:fld>
            <a:endParaRPr lang="zh-CN" altLang="en-US"/>
          </a:p>
        </p:txBody>
      </p:sp>
    </p:spTree>
    <p:extLst>
      <p:ext uri="{BB962C8B-B14F-4D97-AF65-F5344CB8AC3E}">
        <p14:creationId xmlns:p14="http://schemas.microsoft.com/office/powerpoint/2010/main" val="789921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C74C69-3D50-477F-B7EF-80CFB08397BA}" type="slidenum">
              <a:rPr lang="zh-CN" altLang="en-US" smtClean="0"/>
              <a:t>9</a:t>
            </a:fld>
            <a:endParaRPr lang="zh-CN" altLang="en-US"/>
          </a:p>
        </p:txBody>
      </p:sp>
    </p:spTree>
    <p:extLst>
      <p:ext uri="{BB962C8B-B14F-4D97-AF65-F5344CB8AC3E}">
        <p14:creationId xmlns:p14="http://schemas.microsoft.com/office/powerpoint/2010/main" val="3324760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C74C69-3D50-477F-B7EF-80CFB08397BA}" type="slidenum">
              <a:rPr lang="zh-CN" altLang="en-US" smtClean="0"/>
              <a:t>15</a:t>
            </a:fld>
            <a:endParaRPr lang="zh-CN" altLang="en-US"/>
          </a:p>
        </p:txBody>
      </p:sp>
    </p:spTree>
    <p:extLst>
      <p:ext uri="{BB962C8B-B14F-4D97-AF65-F5344CB8AC3E}">
        <p14:creationId xmlns:p14="http://schemas.microsoft.com/office/powerpoint/2010/main" val="1523834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EC74C69-3D50-477F-B7EF-80CFB08397BA}" type="slidenum">
              <a:rPr lang="zh-CN" altLang="en-US" smtClean="0"/>
              <a:t>27</a:t>
            </a:fld>
            <a:endParaRPr lang="zh-CN" altLang="en-US"/>
          </a:p>
        </p:txBody>
      </p:sp>
    </p:spTree>
    <p:extLst>
      <p:ext uri="{BB962C8B-B14F-4D97-AF65-F5344CB8AC3E}">
        <p14:creationId xmlns:p14="http://schemas.microsoft.com/office/powerpoint/2010/main" val="4098761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EC74C69-3D50-477F-B7EF-80CFB08397BA}" type="slidenum">
              <a:rPr lang="zh-CN" altLang="en-US" smtClean="0"/>
              <a:t>33</a:t>
            </a:fld>
            <a:endParaRPr lang="zh-CN" altLang="en-US"/>
          </a:p>
        </p:txBody>
      </p:sp>
    </p:spTree>
    <p:extLst>
      <p:ext uri="{BB962C8B-B14F-4D97-AF65-F5344CB8AC3E}">
        <p14:creationId xmlns:p14="http://schemas.microsoft.com/office/powerpoint/2010/main" val="1667744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0"/>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80"/>
            <a:ext cx="205740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80"/>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2019/4/25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2019/4/25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2019/4/25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2019/4/25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2019/4/25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2019/4/25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2019/4/25</a:t>
            </a:fld>
            <a:endParaRPr lang="zh-CN" altLang="en-US"/>
          </a:p>
        </p:txBody>
      </p:sp>
      <p:sp>
        <p:nvSpPr>
          <p:cNvPr id="5" name="页脚占位符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1.gif"/><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0.gif"/><Relationship Id="rId5" Type="http://schemas.openxmlformats.org/officeDocument/2006/relationships/image" Target="../media/image19.gif"/><Relationship Id="rId4" Type="http://schemas.openxmlformats.org/officeDocument/2006/relationships/image" Target="../media/image18.gif"/></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2.gif"/></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hyperlink" Target="http://zzqc.gtafe.com/"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25.png"/><Relationship Id="rId5" Type="http://schemas.openxmlformats.org/officeDocument/2006/relationships/image" Target="../media/image30.png"/><Relationship Id="rId10" Type="http://schemas.openxmlformats.org/officeDocument/2006/relationships/image" Target="../media/image6.png"/><Relationship Id="rId4" Type="http://schemas.openxmlformats.org/officeDocument/2006/relationships/image" Target="../media/image29.png"/><Relationship Id="rId9"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image" Target="../media/image4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47.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jpeg"/></Relationships>
</file>

<file path=ppt/slides/_rels/slide2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8.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61.jpeg"/><Relationship Id="rId7" Type="http://schemas.openxmlformats.org/officeDocument/2006/relationships/image" Target="../media/image65.jpeg"/><Relationship Id="rId2" Type="http://schemas.openxmlformats.org/officeDocument/2006/relationships/image" Target="../media/image60.jpeg"/><Relationship Id="rId1" Type="http://schemas.openxmlformats.org/officeDocument/2006/relationships/slideLayout" Target="../slideLayouts/slideLayout8.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s>
</file>

<file path=ppt/slides/_rels/slide3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8.xml"/><Relationship Id="rId4" Type="http://schemas.openxmlformats.org/officeDocument/2006/relationships/image" Target="../media/image68.jpeg"/></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22269;&#27888;&#23433;&#27773;&#36710;VR&#31034;&#33539;&#35838;&#65288;5&#20998;&#38047;&#31934;&#31616;&#29256;&#65289;%20190423.mp4" TargetMode="Externa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53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13238" y="4299942"/>
            <a:ext cx="3714498" cy="415498"/>
          </a:xfrm>
          <a:prstGeom prst="rect">
            <a:avLst/>
          </a:prstGeom>
          <a:noFill/>
        </p:spPr>
        <p:txBody>
          <a:bodyPr wrap="square" lIns="91440" tIns="45720" rIns="91440" bIns="45720" rtlCol="0">
            <a:spAutoFit/>
          </a:bodyPr>
          <a:lstStyle/>
          <a:p>
            <a:r>
              <a:rPr lang="zh-CN" altLang="zh-CN" sz="1000" b="1" dirty="0">
                <a:solidFill>
                  <a:schemeClr val="bg1"/>
                </a:solidFill>
                <a:latin typeface="Noto Sans S Chinese Thin" pitchFamily="34" charset="-122"/>
                <a:ea typeface="Noto Sans S Chinese Thin" pitchFamily="34" charset="-122"/>
              </a:rPr>
              <a:t>深圳国泰安教育技术有限公司</a:t>
            </a:r>
          </a:p>
          <a:p>
            <a:r>
              <a:rPr lang="en-US" altLang="zh-CN" sz="1100" dirty="0">
                <a:solidFill>
                  <a:schemeClr val="bg1"/>
                </a:solidFill>
                <a:latin typeface="Arial Black" pitchFamily="34" charset="0"/>
                <a:ea typeface="Noto Sans S Chinese Thin" pitchFamily="34" charset="-122"/>
              </a:rPr>
              <a:t>Shenzhen GTA Education Tech Ltd.</a:t>
            </a:r>
            <a:endParaRPr lang="zh-CN" altLang="zh-CN" sz="1100" dirty="0">
              <a:solidFill>
                <a:schemeClr val="bg1"/>
              </a:solidFill>
              <a:latin typeface="Arial Black" pitchFamily="34" charset="0"/>
              <a:ea typeface="Noto Sans S Chinese Thin" pitchFamily="34" charset="-122"/>
            </a:endParaRPr>
          </a:p>
        </p:txBody>
      </p:sp>
    </p:spTree>
    <p:extLst>
      <p:ext uri="{BB962C8B-B14F-4D97-AF65-F5344CB8AC3E}">
        <p14:creationId xmlns:p14="http://schemas.microsoft.com/office/powerpoint/2010/main" val="1793612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4798" y="1169985"/>
            <a:ext cx="7405594" cy="3417989"/>
          </a:xfrm>
          <a:prstGeom prst="rect">
            <a:avLst/>
          </a:prstGeom>
          <a:solidFill>
            <a:srgbClr val="0E1B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0" y="227223"/>
            <a:ext cx="8671418" cy="400521"/>
            <a:chOff x="-11906" y="376662"/>
            <a:chExt cx="10937880" cy="505204"/>
          </a:xfrm>
        </p:grpSpPr>
        <p:sp>
          <p:nvSpPr>
            <p:cNvPr id="19" name="矩形 18"/>
            <p:cNvSpPr/>
            <p:nvPr/>
          </p:nvSpPr>
          <p:spPr>
            <a:xfrm>
              <a:off x="10009509" y="815946"/>
              <a:ext cx="916465" cy="65920"/>
            </a:xfrm>
            <a:prstGeom prst="rect">
              <a:avLst/>
            </a:prstGeom>
            <a:solidFill>
              <a:srgbClr val="0E1B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11906" y="376662"/>
              <a:ext cx="526518" cy="472244"/>
              <a:chOff x="-11906" y="376662"/>
              <a:chExt cx="526518" cy="472244"/>
            </a:xfrm>
          </p:grpSpPr>
          <p:sp>
            <p:nvSpPr>
              <p:cNvPr id="24" name="矩形 23"/>
              <p:cNvSpPr/>
              <p:nvPr/>
            </p:nvSpPr>
            <p:spPr>
              <a:xfrm>
                <a:off x="-11906" y="376662"/>
                <a:ext cx="326321" cy="472244"/>
              </a:xfrm>
              <a:prstGeom prst="rect">
                <a:avLst/>
              </a:prstGeom>
              <a:solidFill>
                <a:srgbClr val="0E1B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a:off x="136155" y="376662"/>
                <a:ext cx="378457" cy="472244"/>
              </a:xfrm>
              <a:prstGeom prst="triangle">
                <a:avLst/>
              </a:prstGeom>
              <a:solidFill>
                <a:srgbClr val="0E1B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1" name="直接连接符 20"/>
            <p:cNvCxnSpPr/>
            <p:nvPr/>
          </p:nvCxnSpPr>
          <p:spPr>
            <a:xfrm>
              <a:off x="432445" y="382399"/>
              <a:ext cx="216024" cy="478711"/>
            </a:xfrm>
            <a:prstGeom prst="line">
              <a:avLst/>
            </a:prstGeom>
            <a:ln w="57150">
              <a:solidFill>
                <a:srgbClr val="0E1B77"/>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18206" y="382399"/>
              <a:ext cx="216024" cy="478711"/>
            </a:xfrm>
            <a:prstGeom prst="line">
              <a:avLst/>
            </a:prstGeom>
            <a:ln w="19050">
              <a:solidFill>
                <a:srgbClr val="0E1B77"/>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9" idx="1"/>
            </p:cNvCxnSpPr>
            <p:nvPr/>
          </p:nvCxnSpPr>
          <p:spPr>
            <a:xfrm flipH="1">
              <a:off x="864493" y="848906"/>
              <a:ext cx="9145016" cy="0"/>
            </a:xfrm>
            <a:prstGeom prst="line">
              <a:avLst/>
            </a:prstGeom>
            <a:ln w="9525">
              <a:solidFill>
                <a:srgbClr val="0E1B77"/>
              </a:solidFill>
            </a:ln>
          </p:spPr>
          <p:style>
            <a:lnRef idx="1">
              <a:schemeClr val="accent1"/>
            </a:lnRef>
            <a:fillRef idx="0">
              <a:schemeClr val="accent1"/>
            </a:fillRef>
            <a:effectRef idx="0">
              <a:schemeClr val="accent1"/>
            </a:effectRef>
            <a:fontRef idx="minor">
              <a:schemeClr val="tx1"/>
            </a:fontRef>
          </p:style>
        </p:cxnSp>
      </p:grpSp>
      <p:pic>
        <p:nvPicPr>
          <p:cNvPr id="26" name="Picture 2" descr="D:\李欢\1.JOB\01  进行中\1 赛名师VI\赛名师logo\1 赛名师智慧课堂LOGO\1 Logo标准文件\logo_组合组合确定版-0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9687"/>
          <a:stretch/>
        </p:blipFill>
        <p:spPr bwMode="auto">
          <a:xfrm>
            <a:off x="7937454" y="231771"/>
            <a:ext cx="692449" cy="31364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C:\Users\huan.li1\Desktop\110610-ONO4QT-295315-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0392" y="4381214"/>
            <a:ext cx="2233134" cy="664253"/>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直接连接符 49"/>
          <p:cNvCxnSpPr>
            <a:stCxn id="49" idx="2"/>
          </p:cNvCxnSpPr>
          <p:nvPr/>
        </p:nvCxnSpPr>
        <p:spPr>
          <a:xfrm flipH="1" flipV="1">
            <a:off x="-5438" y="5042243"/>
            <a:ext cx="9222397" cy="3224"/>
          </a:xfrm>
          <a:prstGeom prst="line">
            <a:avLst/>
          </a:prstGeom>
          <a:ln w="19050">
            <a:solidFill>
              <a:srgbClr val="0E1B77"/>
            </a:solidFill>
          </a:ln>
        </p:spPr>
        <p:style>
          <a:lnRef idx="1">
            <a:schemeClr val="accent1"/>
          </a:lnRef>
          <a:fillRef idx="0">
            <a:schemeClr val="accent1"/>
          </a:fillRef>
          <a:effectRef idx="0">
            <a:schemeClr val="accent1"/>
          </a:effectRef>
          <a:fontRef idx="minor">
            <a:schemeClr val="tx1"/>
          </a:fontRef>
        </p:style>
      </p:cxnSp>
      <p:sp>
        <p:nvSpPr>
          <p:cNvPr id="42" name="文本框 3"/>
          <p:cNvSpPr txBox="1"/>
          <p:nvPr/>
        </p:nvSpPr>
        <p:spPr>
          <a:xfrm>
            <a:off x="679847" y="713399"/>
            <a:ext cx="6772473" cy="456586"/>
          </a:xfrm>
          <a:prstGeom prst="rect">
            <a:avLst/>
          </a:prstGeom>
          <a:noFill/>
        </p:spPr>
        <p:txBody>
          <a:bodyPr wrap="square" lIns="86411" tIns="43205" rIns="86411" bIns="43205" rtlCol="0">
            <a:spAutoFit/>
          </a:bodyPr>
          <a:lstStyle/>
          <a:p>
            <a:pPr>
              <a:lnSpc>
                <a:spcPct val="150000"/>
              </a:lnSpc>
            </a:pPr>
            <a:r>
              <a:rPr lang="zh-CN" altLang="en-US" sz="1600" b="1" dirty="0">
                <a:solidFill>
                  <a:srgbClr val="0E1B77"/>
                </a:solidFill>
                <a:latin typeface="Noto Sans S Chinese Bold" pitchFamily="34" charset="-122"/>
                <a:ea typeface="Noto Sans S Chinese Bold" pitchFamily="34" charset="-122"/>
              </a:rPr>
              <a:t>对症汽车专业人才培养痛点，打造一体化专业建设解决方案</a:t>
            </a:r>
            <a:endParaRPr lang="en-US" altLang="zh-CN" sz="1600" b="1" dirty="0">
              <a:solidFill>
                <a:srgbClr val="0E1B77"/>
              </a:solidFill>
              <a:latin typeface="Noto Sans S Chinese Bold" pitchFamily="34" charset="-122"/>
              <a:ea typeface="Noto Sans S Chinese Bold" pitchFamily="34" charset="-122"/>
            </a:endParaRPr>
          </a:p>
        </p:txBody>
      </p:sp>
      <p:sp>
        <p:nvSpPr>
          <p:cNvPr id="48" name="文本框 3"/>
          <p:cNvSpPr txBox="1"/>
          <p:nvPr/>
        </p:nvSpPr>
        <p:spPr>
          <a:xfrm>
            <a:off x="628272" y="228592"/>
            <a:ext cx="1495456" cy="395030"/>
          </a:xfrm>
          <a:prstGeom prst="rect">
            <a:avLst/>
          </a:prstGeom>
          <a:noFill/>
        </p:spPr>
        <p:txBody>
          <a:bodyPr wrap="square" lIns="86411" tIns="43205" rIns="86411" bIns="43205" rtlCol="0">
            <a:spAutoFit/>
          </a:bodyPr>
          <a:lstStyle/>
          <a:p>
            <a:pPr algn="dist"/>
            <a:r>
              <a:rPr lang="zh-CN" altLang="en-US" sz="2000" dirty="0">
                <a:latin typeface="Noto Sans S Chinese Black" pitchFamily="34" charset="-122"/>
                <a:ea typeface="Noto Sans S Chinese Black" pitchFamily="34" charset="-122"/>
              </a:rPr>
              <a:t>应用价值</a:t>
            </a:r>
          </a:p>
        </p:txBody>
      </p:sp>
      <p:pic>
        <p:nvPicPr>
          <p:cNvPr id="1028" name="Picture 4" descr="C:\Users\jiao.dai1\Desktop\沧州工贸vr 上课GIF.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457871" y="2344693"/>
            <a:ext cx="3970409" cy="2243281"/>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3419872" y="1277347"/>
            <a:ext cx="4896544" cy="1061829"/>
          </a:xfrm>
          <a:prstGeom prst="rect">
            <a:avLst/>
          </a:prstGeom>
        </p:spPr>
        <p:txBody>
          <a:bodyPr wrap="square">
            <a:spAutoFit/>
          </a:bodyPr>
          <a:lstStyle/>
          <a:p>
            <a:pPr>
              <a:lnSpc>
                <a:spcPct val="150000"/>
              </a:lnSpc>
            </a:pPr>
            <a:r>
              <a:rPr lang="zh-CN" altLang="zh-CN" sz="1400" b="1" dirty="0">
                <a:solidFill>
                  <a:schemeClr val="accent6">
                    <a:lumMod val="75000"/>
                  </a:schemeClr>
                </a:solidFill>
                <a:latin typeface="微软雅黑" pitchFamily="34" charset="-122"/>
                <a:ea typeface="微软雅黑" pitchFamily="34" charset="-122"/>
              </a:rPr>
              <a:t>优势</a:t>
            </a:r>
            <a:r>
              <a:rPr lang="en-US" altLang="zh-CN" sz="1400" b="1" dirty="0">
                <a:solidFill>
                  <a:schemeClr val="accent6">
                    <a:lumMod val="75000"/>
                  </a:schemeClr>
                </a:solidFill>
                <a:latin typeface="微软雅黑" pitchFamily="34" charset="-122"/>
                <a:ea typeface="微软雅黑" pitchFamily="34" charset="-122"/>
              </a:rPr>
              <a:t>1</a:t>
            </a:r>
            <a:r>
              <a:rPr lang="zh-CN" altLang="zh-CN" sz="1400" b="1" dirty="0">
                <a:solidFill>
                  <a:schemeClr val="accent6">
                    <a:lumMod val="75000"/>
                  </a:schemeClr>
                </a:solidFill>
                <a:latin typeface="微软雅黑" pitchFamily="34" charset="-122"/>
                <a:ea typeface="微软雅黑" pitchFamily="34" charset="-122"/>
              </a:rPr>
              <a:t>：专业培养一体化、规范化</a:t>
            </a:r>
            <a:endParaRPr lang="zh-CN" altLang="zh-CN" sz="1400" dirty="0">
              <a:solidFill>
                <a:schemeClr val="accent6">
                  <a:lumMod val="75000"/>
                </a:schemeClr>
              </a:solidFill>
              <a:latin typeface="微软雅黑" pitchFamily="34" charset="-122"/>
              <a:ea typeface="微软雅黑" pitchFamily="34" charset="-122"/>
            </a:endParaRPr>
          </a:p>
          <a:p>
            <a:pPr>
              <a:lnSpc>
                <a:spcPct val="150000"/>
              </a:lnSpc>
            </a:pPr>
            <a:r>
              <a:rPr lang="zh-CN" altLang="en-US" sz="1400" dirty="0">
                <a:solidFill>
                  <a:schemeClr val="bg1"/>
                </a:solidFill>
                <a:latin typeface="微软雅黑" pitchFamily="34" charset="-122"/>
                <a:ea typeface="微软雅黑" pitchFamily="34" charset="-122"/>
              </a:rPr>
              <a:t>面向</a:t>
            </a:r>
            <a:r>
              <a:rPr lang="zh-CN" altLang="zh-CN" sz="1400" dirty="0">
                <a:solidFill>
                  <a:schemeClr val="bg1"/>
                </a:solidFill>
                <a:latin typeface="微软雅黑" pitchFamily="34" charset="-122"/>
                <a:ea typeface="微软雅黑" pitchFamily="34" charset="-122"/>
              </a:rPr>
              <a:t>汽车运用与维修专业、汽车营销与服务专业</a:t>
            </a:r>
          </a:p>
          <a:p>
            <a:pPr>
              <a:lnSpc>
                <a:spcPct val="150000"/>
              </a:lnSpc>
            </a:pPr>
            <a:r>
              <a:rPr lang="zh-CN" altLang="en-US" sz="1400" dirty="0">
                <a:solidFill>
                  <a:schemeClr val="bg1"/>
                </a:solidFill>
                <a:latin typeface="微软雅黑" pitchFamily="34" charset="-122"/>
                <a:ea typeface="微软雅黑" pitchFamily="34" charset="-122"/>
              </a:rPr>
              <a:t>教学</a:t>
            </a:r>
            <a:r>
              <a:rPr lang="zh-CN" altLang="zh-CN" sz="1400" dirty="0">
                <a:solidFill>
                  <a:schemeClr val="bg1"/>
                </a:solidFill>
                <a:latin typeface="微软雅黑" pitchFamily="34" charset="-122"/>
                <a:ea typeface="微软雅黑" pitchFamily="34" charset="-122"/>
              </a:rPr>
              <a:t>平台</a:t>
            </a:r>
            <a:r>
              <a:rPr lang="en-US" altLang="zh-CN" sz="1400" dirty="0">
                <a:solidFill>
                  <a:schemeClr val="bg1"/>
                </a:solidFill>
                <a:latin typeface="微软雅黑" pitchFamily="34" charset="-122"/>
                <a:ea typeface="微软雅黑" pitchFamily="34" charset="-122"/>
              </a:rPr>
              <a:t>+</a:t>
            </a:r>
            <a:r>
              <a:rPr lang="zh-CN" altLang="en-US" sz="1400" dirty="0">
                <a:solidFill>
                  <a:schemeClr val="bg1"/>
                </a:solidFill>
                <a:latin typeface="微软雅黑" pitchFamily="34" charset="-122"/>
                <a:ea typeface="微软雅黑" pitchFamily="34" charset="-122"/>
              </a:rPr>
              <a:t>课程</a:t>
            </a:r>
            <a:r>
              <a:rPr lang="zh-CN" altLang="zh-CN" sz="1400" dirty="0">
                <a:solidFill>
                  <a:schemeClr val="bg1"/>
                </a:solidFill>
                <a:latin typeface="微软雅黑" pitchFamily="34" charset="-122"/>
                <a:ea typeface="微软雅黑" pitchFamily="34" charset="-122"/>
              </a:rPr>
              <a:t>内容</a:t>
            </a:r>
            <a:r>
              <a:rPr lang="en-US" altLang="zh-CN" sz="1400" dirty="0">
                <a:solidFill>
                  <a:schemeClr val="bg1"/>
                </a:solidFill>
                <a:latin typeface="微软雅黑" pitchFamily="34" charset="-122"/>
                <a:ea typeface="微软雅黑" pitchFamily="34" charset="-122"/>
              </a:rPr>
              <a:t>+VR</a:t>
            </a:r>
            <a:r>
              <a:rPr lang="zh-CN" altLang="en-US" sz="1400" dirty="0">
                <a:solidFill>
                  <a:schemeClr val="bg1"/>
                </a:solidFill>
                <a:latin typeface="微软雅黑" pitchFamily="34" charset="-122"/>
                <a:ea typeface="微软雅黑" pitchFamily="34" charset="-122"/>
              </a:rPr>
              <a:t>虚拟仿真实训</a:t>
            </a:r>
            <a:r>
              <a:rPr lang="en-US" altLang="zh-CN" sz="1400" dirty="0">
                <a:solidFill>
                  <a:schemeClr val="bg1"/>
                </a:solidFill>
                <a:latin typeface="微软雅黑" pitchFamily="34" charset="-122"/>
                <a:ea typeface="微软雅黑" pitchFamily="34" charset="-122"/>
              </a:rPr>
              <a:t>+</a:t>
            </a:r>
            <a:r>
              <a:rPr lang="zh-CN" altLang="en-US" sz="1400" dirty="0">
                <a:solidFill>
                  <a:schemeClr val="bg1"/>
                </a:solidFill>
                <a:latin typeface="微软雅黑" pitchFamily="34" charset="-122"/>
                <a:ea typeface="微软雅黑" pitchFamily="34" charset="-122"/>
              </a:rPr>
              <a:t>增值</a:t>
            </a:r>
            <a:r>
              <a:rPr lang="zh-CN" altLang="zh-CN" sz="1400" dirty="0">
                <a:solidFill>
                  <a:schemeClr val="bg1"/>
                </a:solidFill>
                <a:latin typeface="微软雅黑" pitchFamily="34" charset="-122"/>
                <a:ea typeface="微软雅黑" pitchFamily="34" charset="-122"/>
              </a:rPr>
              <a:t>服务一体化</a:t>
            </a:r>
          </a:p>
        </p:txBody>
      </p:sp>
      <p:sp>
        <p:nvSpPr>
          <p:cNvPr id="8" name="TextBox 7"/>
          <p:cNvSpPr txBox="1"/>
          <p:nvPr/>
        </p:nvSpPr>
        <p:spPr>
          <a:xfrm>
            <a:off x="2780878" y="1482919"/>
            <a:ext cx="648072" cy="584775"/>
          </a:xfrm>
          <a:prstGeom prst="rect">
            <a:avLst/>
          </a:prstGeom>
          <a:noFill/>
        </p:spPr>
        <p:txBody>
          <a:bodyPr wrap="square" rtlCol="0">
            <a:spAutoFit/>
          </a:bodyPr>
          <a:lstStyle/>
          <a:p>
            <a:r>
              <a:rPr lang="en-US" altLang="zh-CN" sz="3200" b="1" dirty="0">
                <a:solidFill>
                  <a:schemeClr val="accent6">
                    <a:lumMod val="40000"/>
                    <a:lumOff val="60000"/>
                  </a:schemeClr>
                </a:solidFill>
              </a:rPr>
              <a:t>VS</a:t>
            </a:r>
            <a:endParaRPr lang="zh-CN" altLang="en-US" sz="3200" b="1" dirty="0">
              <a:solidFill>
                <a:schemeClr val="accent6">
                  <a:lumMod val="40000"/>
                  <a:lumOff val="60000"/>
                </a:schemeClr>
              </a:solidFill>
            </a:endParaRPr>
          </a:p>
        </p:txBody>
      </p:sp>
      <p:sp>
        <p:nvSpPr>
          <p:cNvPr id="28" name="矩形 27">
            <a:extLst>
              <a:ext uri="{FF2B5EF4-FFF2-40B4-BE49-F238E27FC236}">
                <a16:creationId xmlns:a16="http://schemas.microsoft.com/office/drawing/2014/main" id="{BBA34977-0A35-46AA-894D-37DD013FDA05}"/>
              </a:ext>
            </a:extLst>
          </p:cNvPr>
          <p:cNvSpPr/>
          <p:nvPr/>
        </p:nvSpPr>
        <p:spPr>
          <a:xfrm>
            <a:off x="1372606" y="1624254"/>
            <a:ext cx="1472319" cy="2601994"/>
          </a:xfrm>
          <a:prstGeom prst="rect">
            <a:avLst/>
          </a:prstGeom>
        </p:spPr>
        <p:txBody>
          <a:bodyPr wrap="square">
            <a:spAutoFit/>
          </a:bodyPr>
          <a:lstStyle/>
          <a:p>
            <a:pPr algn="ctr">
              <a:lnSpc>
                <a:spcPct val="150000"/>
              </a:lnSpc>
            </a:pPr>
            <a:r>
              <a:rPr lang="zh-CN" altLang="en-US" sz="1400" b="1" dirty="0">
                <a:solidFill>
                  <a:schemeClr val="bg1"/>
                </a:solidFill>
                <a:latin typeface="Noto Sans S Chinese Black" pitchFamily="34" charset="-122"/>
                <a:ea typeface="Noto Sans S Chinese Black" pitchFamily="34" charset="-122"/>
              </a:rPr>
              <a:t>痛点</a:t>
            </a:r>
            <a:r>
              <a:rPr lang="en-US" altLang="zh-CN" sz="1400" b="1" dirty="0">
                <a:solidFill>
                  <a:schemeClr val="bg1"/>
                </a:solidFill>
                <a:latin typeface="Noto Sans S Chinese Black" pitchFamily="34" charset="-122"/>
                <a:ea typeface="Noto Sans S Chinese Black" pitchFamily="34" charset="-122"/>
              </a:rPr>
              <a:t>1</a:t>
            </a:r>
          </a:p>
          <a:p>
            <a:pPr>
              <a:lnSpc>
                <a:spcPct val="150000"/>
              </a:lnSpc>
            </a:pPr>
            <a:r>
              <a:rPr lang="zh-CN" altLang="zh-CN" sz="1200" dirty="0">
                <a:solidFill>
                  <a:schemeClr val="bg1"/>
                </a:solidFill>
                <a:ea typeface="Noto Sans S Chinese Medium" pitchFamily="34" charset="-122"/>
              </a:rPr>
              <a:t>教学目标、教学内容和教学方法等难以形成有机结合，重理论轻实践；学生不能将理论知识融会贯通形成完整的知识体系，专业学习难度较大</a:t>
            </a:r>
            <a:r>
              <a:rPr lang="zh-CN" altLang="en-US" sz="1200" dirty="0">
                <a:solidFill>
                  <a:schemeClr val="bg1"/>
                </a:solidFill>
                <a:ea typeface="Noto Sans S Chinese Medium" pitchFamily="34" charset="-122"/>
              </a:rPr>
              <a:t>；</a:t>
            </a:r>
          </a:p>
        </p:txBody>
      </p:sp>
    </p:spTree>
    <p:extLst>
      <p:ext uri="{BB962C8B-B14F-4D97-AF65-F5344CB8AC3E}">
        <p14:creationId xmlns:p14="http://schemas.microsoft.com/office/powerpoint/2010/main" val="808342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4798" y="1169985"/>
            <a:ext cx="7405594" cy="3543355"/>
          </a:xfrm>
          <a:prstGeom prst="rect">
            <a:avLst/>
          </a:prstGeom>
          <a:solidFill>
            <a:srgbClr val="0E1B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0" y="227223"/>
            <a:ext cx="8671418" cy="400521"/>
            <a:chOff x="-11906" y="376662"/>
            <a:chExt cx="10937880" cy="505204"/>
          </a:xfrm>
        </p:grpSpPr>
        <p:sp>
          <p:nvSpPr>
            <p:cNvPr id="19" name="矩形 18"/>
            <p:cNvSpPr/>
            <p:nvPr/>
          </p:nvSpPr>
          <p:spPr>
            <a:xfrm>
              <a:off x="10009509" y="815946"/>
              <a:ext cx="916465" cy="65920"/>
            </a:xfrm>
            <a:prstGeom prst="rect">
              <a:avLst/>
            </a:prstGeom>
            <a:solidFill>
              <a:srgbClr val="0E1B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11906" y="376662"/>
              <a:ext cx="526518" cy="472244"/>
              <a:chOff x="-11906" y="376662"/>
              <a:chExt cx="526518" cy="472244"/>
            </a:xfrm>
          </p:grpSpPr>
          <p:sp>
            <p:nvSpPr>
              <p:cNvPr id="24" name="矩形 23"/>
              <p:cNvSpPr/>
              <p:nvPr/>
            </p:nvSpPr>
            <p:spPr>
              <a:xfrm>
                <a:off x="-11906" y="376662"/>
                <a:ext cx="326321" cy="472244"/>
              </a:xfrm>
              <a:prstGeom prst="rect">
                <a:avLst/>
              </a:prstGeom>
              <a:solidFill>
                <a:srgbClr val="0E1B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a:off x="136155" y="376662"/>
                <a:ext cx="378457" cy="472244"/>
              </a:xfrm>
              <a:prstGeom prst="triangle">
                <a:avLst/>
              </a:prstGeom>
              <a:solidFill>
                <a:srgbClr val="0E1B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1" name="直接连接符 20"/>
            <p:cNvCxnSpPr/>
            <p:nvPr/>
          </p:nvCxnSpPr>
          <p:spPr>
            <a:xfrm>
              <a:off x="432445" y="382399"/>
              <a:ext cx="216024" cy="478711"/>
            </a:xfrm>
            <a:prstGeom prst="line">
              <a:avLst/>
            </a:prstGeom>
            <a:ln w="57150">
              <a:solidFill>
                <a:srgbClr val="0E1B77"/>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18206" y="382399"/>
              <a:ext cx="216024" cy="478711"/>
            </a:xfrm>
            <a:prstGeom prst="line">
              <a:avLst/>
            </a:prstGeom>
            <a:ln w="19050">
              <a:solidFill>
                <a:srgbClr val="0E1B77"/>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9" idx="1"/>
            </p:cNvCxnSpPr>
            <p:nvPr/>
          </p:nvCxnSpPr>
          <p:spPr>
            <a:xfrm flipH="1">
              <a:off x="864493" y="848906"/>
              <a:ext cx="9145016" cy="0"/>
            </a:xfrm>
            <a:prstGeom prst="line">
              <a:avLst/>
            </a:prstGeom>
            <a:ln w="9525">
              <a:solidFill>
                <a:srgbClr val="0E1B77"/>
              </a:solidFill>
            </a:ln>
          </p:spPr>
          <p:style>
            <a:lnRef idx="1">
              <a:schemeClr val="accent1"/>
            </a:lnRef>
            <a:fillRef idx="0">
              <a:schemeClr val="accent1"/>
            </a:fillRef>
            <a:effectRef idx="0">
              <a:schemeClr val="accent1"/>
            </a:effectRef>
            <a:fontRef idx="minor">
              <a:schemeClr val="tx1"/>
            </a:fontRef>
          </p:style>
        </p:cxnSp>
      </p:grpSp>
      <p:pic>
        <p:nvPicPr>
          <p:cNvPr id="26" name="Picture 2" descr="D:\李欢\1.JOB\01  进行中\1 赛名师VI\赛名师logo\1 赛名师智慧课堂LOGO\1 Logo标准文件\logo_组合组合确定版-0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9687"/>
          <a:stretch/>
        </p:blipFill>
        <p:spPr bwMode="auto">
          <a:xfrm>
            <a:off x="7937454" y="231771"/>
            <a:ext cx="692449" cy="31364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C:\Users\huan.li1\Desktop\110610-ONO4QT-295315-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0392" y="4381214"/>
            <a:ext cx="2233134" cy="664253"/>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直接连接符 49"/>
          <p:cNvCxnSpPr>
            <a:stCxn id="49" idx="2"/>
          </p:cNvCxnSpPr>
          <p:nvPr/>
        </p:nvCxnSpPr>
        <p:spPr>
          <a:xfrm flipH="1" flipV="1">
            <a:off x="-5438" y="5042243"/>
            <a:ext cx="9222397" cy="3224"/>
          </a:xfrm>
          <a:prstGeom prst="line">
            <a:avLst/>
          </a:prstGeom>
          <a:ln w="19050">
            <a:solidFill>
              <a:srgbClr val="0E1B77"/>
            </a:solidFill>
          </a:ln>
        </p:spPr>
        <p:style>
          <a:lnRef idx="1">
            <a:schemeClr val="accent1"/>
          </a:lnRef>
          <a:fillRef idx="0">
            <a:schemeClr val="accent1"/>
          </a:fillRef>
          <a:effectRef idx="0">
            <a:schemeClr val="accent1"/>
          </a:effectRef>
          <a:fontRef idx="minor">
            <a:schemeClr val="tx1"/>
          </a:fontRef>
        </p:style>
      </p:cxnSp>
      <p:sp>
        <p:nvSpPr>
          <p:cNvPr id="42" name="文本框 3"/>
          <p:cNvSpPr txBox="1"/>
          <p:nvPr/>
        </p:nvSpPr>
        <p:spPr>
          <a:xfrm>
            <a:off x="679847" y="713399"/>
            <a:ext cx="6772473" cy="456586"/>
          </a:xfrm>
          <a:prstGeom prst="rect">
            <a:avLst/>
          </a:prstGeom>
          <a:noFill/>
        </p:spPr>
        <p:txBody>
          <a:bodyPr wrap="square" lIns="86411" tIns="43205" rIns="86411" bIns="43205" rtlCol="0">
            <a:spAutoFit/>
          </a:bodyPr>
          <a:lstStyle/>
          <a:p>
            <a:pPr>
              <a:lnSpc>
                <a:spcPct val="150000"/>
              </a:lnSpc>
            </a:pPr>
            <a:r>
              <a:rPr lang="zh-CN" altLang="en-US" sz="1600" b="1" dirty="0">
                <a:solidFill>
                  <a:srgbClr val="0E1B77"/>
                </a:solidFill>
                <a:latin typeface="Noto Sans S Chinese Bold" pitchFamily="34" charset="-122"/>
                <a:ea typeface="Noto Sans S Chinese Bold" pitchFamily="34" charset="-122"/>
              </a:rPr>
              <a:t>对症汽车专业人才培养痛点，打造一体化专业建设解决方案</a:t>
            </a:r>
            <a:endParaRPr lang="en-US" altLang="zh-CN" sz="1600" b="1" dirty="0">
              <a:solidFill>
                <a:srgbClr val="0E1B77"/>
              </a:solidFill>
              <a:latin typeface="Noto Sans S Chinese Bold" pitchFamily="34" charset="-122"/>
              <a:ea typeface="Noto Sans S Chinese Bold" pitchFamily="34" charset="-122"/>
            </a:endParaRPr>
          </a:p>
        </p:txBody>
      </p:sp>
      <p:sp>
        <p:nvSpPr>
          <p:cNvPr id="48" name="文本框 3"/>
          <p:cNvSpPr txBox="1"/>
          <p:nvPr/>
        </p:nvSpPr>
        <p:spPr>
          <a:xfrm>
            <a:off x="628272" y="228592"/>
            <a:ext cx="1495456" cy="395030"/>
          </a:xfrm>
          <a:prstGeom prst="rect">
            <a:avLst/>
          </a:prstGeom>
          <a:noFill/>
        </p:spPr>
        <p:txBody>
          <a:bodyPr wrap="square" lIns="86411" tIns="43205" rIns="86411" bIns="43205" rtlCol="0">
            <a:spAutoFit/>
          </a:bodyPr>
          <a:lstStyle/>
          <a:p>
            <a:pPr algn="dist"/>
            <a:r>
              <a:rPr lang="zh-CN" altLang="en-US" sz="2000" dirty="0">
                <a:latin typeface="Noto Sans S Chinese Black" pitchFamily="34" charset="-122"/>
                <a:ea typeface="Noto Sans S Chinese Black" pitchFamily="34" charset="-122"/>
              </a:rPr>
              <a:t>应用价值</a:t>
            </a:r>
          </a:p>
        </p:txBody>
      </p:sp>
      <p:sp>
        <p:nvSpPr>
          <p:cNvPr id="5" name="矩形 4"/>
          <p:cNvSpPr/>
          <p:nvPr/>
        </p:nvSpPr>
        <p:spPr>
          <a:xfrm>
            <a:off x="3419872" y="1277347"/>
            <a:ext cx="4896544" cy="738664"/>
          </a:xfrm>
          <a:prstGeom prst="rect">
            <a:avLst/>
          </a:prstGeom>
        </p:spPr>
        <p:txBody>
          <a:bodyPr wrap="square">
            <a:spAutoFit/>
          </a:bodyPr>
          <a:lstStyle/>
          <a:p>
            <a:pPr>
              <a:lnSpc>
                <a:spcPct val="150000"/>
              </a:lnSpc>
            </a:pPr>
            <a:r>
              <a:rPr lang="zh-CN" altLang="zh-CN" sz="1400" b="1" dirty="0">
                <a:solidFill>
                  <a:schemeClr val="accent6">
                    <a:lumMod val="75000"/>
                  </a:schemeClr>
                </a:solidFill>
                <a:latin typeface="微软雅黑" pitchFamily="34" charset="-122"/>
                <a:ea typeface="微软雅黑" pitchFamily="34" charset="-122"/>
              </a:rPr>
              <a:t>优势</a:t>
            </a:r>
            <a:r>
              <a:rPr lang="en-US" altLang="zh-CN" sz="1400" b="1" dirty="0">
                <a:solidFill>
                  <a:schemeClr val="accent6">
                    <a:lumMod val="75000"/>
                  </a:schemeClr>
                </a:solidFill>
                <a:latin typeface="微软雅黑" pitchFamily="34" charset="-122"/>
                <a:ea typeface="微软雅黑" pitchFamily="34" charset="-122"/>
              </a:rPr>
              <a:t>2</a:t>
            </a:r>
            <a:r>
              <a:rPr lang="zh-CN" altLang="zh-CN" sz="1400" b="1" dirty="0">
                <a:solidFill>
                  <a:schemeClr val="accent6">
                    <a:lumMod val="75000"/>
                  </a:schemeClr>
                </a:solidFill>
                <a:latin typeface="微软雅黑" pitchFamily="34" charset="-122"/>
                <a:ea typeface="微软雅黑" pitchFamily="34" charset="-122"/>
              </a:rPr>
              <a:t>：课程内容丰富、贯通行业企业</a:t>
            </a:r>
            <a:endParaRPr lang="zh-CN" altLang="zh-CN" sz="1400" dirty="0">
              <a:solidFill>
                <a:schemeClr val="accent6">
                  <a:lumMod val="75000"/>
                </a:schemeClr>
              </a:solidFill>
              <a:latin typeface="微软雅黑" pitchFamily="34" charset="-122"/>
              <a:ea typeface="微软雅黑" pitchFamily="34" charset="-122"/>
            </a:endParaRPr>
          </a:p>
          <a:p>
            <a:pPr>
              <a:lnSpc>
                <a:spcPct val="150000"/>
              </a:lnSpc>
            </a:pPr>
            <a:r>
              <a:rPr lang="zh-CN" altLang="zh-CN" sz="1400" dirty="0">
                <a:solidFill>
                  <a:schemeClr val="bg1"/>
                </a:solidFill>
                <a:latin typeface="微软雅黑" pitchFamily="34" charset="-122"/>
                <a:ea typeface="微软雅黑" pitchFamily="34" charset="-122"/>
              </a:rPr>
              <a:t>理实一体化资源</a:t>
            </a:r>
            <a:r>
              <a:rPr lang="zh-CN" altLang="en-US" sz="1400" dirty="0">
                <a:solidFill>
                  <a:schemeClr val="bg1"/>
                </a:solidFill>
                <a:latin typeface="微软雅黑" pitchFamily="34" charset="-122"/>
                <a:ea typeface="微软雅黑" pitchFamily="34" charset="-122"/>
              </a:rPr>
              <a:t>，</a:t>
            </a:r>
            <a:r>
              <a:rPr lang="zh-CN" altLang="zh-CN" sz="1400" dirty="0">
                <a:solidFill>
                  <a:schemeClr val="bg1"/>
                </a:solidFill>
                <a:latin typeface="微软雅黑" pitchFamily="34" charset="-122"/>
                <a:ea typeface="微软雅黑" pitchFamily="34" charset="-122"/>
              </a:rPr>
              <a:t>行业导师言传身教</a:t>
            </a:r>
          </a:p>
        </p:txBody>
      </p:sp>
      <p:sp>
        <p:nvSpPr>
          <p:cNvPr id="8" name="TextBox 7"/>
          <p:cNvSpPr txBox="1"/>
          <p:nvPr/>
        </p:nvSpPr>
        <p:spPr>
          <a:xfrm>
            <a:off x="2780878" y="1482919"/>
            <a:ext cx="648072" cy="584775"/>
          </a:xfrm>
          <a:prstGeom prst="rect">
            <a:avLst/>
          </a:prstGeom>
          <a:noFill/>
        </p:spPr>
        <p:txBody>
          <a:bodyPr wrap="square" rtlCol="0">
            <a:spAutoFit/>
          </a:bodyPr>
          <a:lstStyle/>
          <a:p>
            <a:r>
              <a:rPr lang="en-US" altLang="zh-CN" sz="3200" b="1" dirty="0">
                <a:solidFill>
                  <a:schemeClr val="accent6">
                    <a:lumMod val="40000"/>
                    <a:lumOff val="60000"/>
                  </a:schemeClr>
                </a:solidFill>
              </a:rPr>
              <a:t>VS</a:t>
            </a:r>
            <a:endParaRPr lang="zh-CN" altLang="en-US" sz="3200" b="1" dirty="0">
              <a:solidFill>
                <a:schemeClr val="accent6">
                  <a:lumMod val="40000"/>
                  <a:lumOff val="60000"/>
                </a:schemeClr>
              </a:solidFill>
            </a:endParaRPr>
          </a:p>
        </p:txBody>
      </p:sp>
      <p:pic>
        <p:nvPicPr>
          <p:cNvPr id="7170" name="Picture 2"/>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491880" y="2139702"/>
            <a:ext cx="2071012" cy="1164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Picture 4"/>
          <p:cNvPicPr>
            <a:picLocks noChangeAspect="1" noChangeArrowheads="1" noCrop="1"/>
          </p:cNvPicPr>
          <p:nvPr/>
        </p:nvPicPr>
        <p:blipFill>
          <a:blip r:embed="rId5">
            <a:extLst>
              <a:ext uri="{28A0092B-C50C-407E-A947-70E740481C1C}">
                <a14:useLocalDpi xmlns:a14="http://schemas.microsoft.com/office/drawing/2010/main" val="0"/>
              </a:ext>
            </a:extLst>
          </a:blip>
          <a:stretch>
            <a:fillRect/>
          </a:stretch>
        </p:blipFill>
        <p:spPr bwMode="auto">
          <a:xfrm>
            <a:off x="3491880" y="3378192"/>
            <a:ext cx="2071011" cy="1164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Picture 5"/>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660663" y="3378192"/>
            <a:ext cx="2025989" cy="1164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4" name="Picture 6"/>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5660663" y="2153638"/>
            <a:ext cx="2025989" cy="1151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矩形 28">
            <a:extLst>
              <a:ext uri="{FF2B5EF4-FFF2-40B4-BE49-F238E27FC236}">
                <a16:creationId xmlns:a16="http://schemas.microsoft.com/office/drawing/2014/main" id="{D86FF9E9-FB5A-4D00-B3A3-29DBDD3ACD0A}"/>
              </a:ext>
            </a:extLst>
          </p:cNvPr>
          <p:cNvSpPr/>
          <p:nvPr/>
        </p:nvSpPr>
        <p:spPr>
          <a:xfrm>
            <a:off x="1227611" y="1502221"/>
            <a:ext cx="1472319" cy="2878993"/>
          </a:xfrm>
          <a:prstGeom prst="rect">
            <a:avLst/>
          </a:prstGeom>
        </p:spPr>
        <p:txBody>
          <a:bodyPr wrap="square">
            <a:spAutoFit/>
          </a:bodyPr>
          <a:lstStyle/>
          <a:p>
            <a:pPr algn="ctr">
              <a:lnSpc>
                <a:spcPct val="150000"/>
              </a:lnSpc>
            </a:pPr>
            <a:r>
              <a:rPr lang="zh-CN" altLang="en-US" sz="1400" b="1" dirty="0">
                <a:solidFill>
                  <a:schemeClr val="bg1"/>
                </a:solidFill>
                <a:latin typeface="Noto Sans S Chinese Black" pitchFamily="34" charset="-122"/>
                <a:ea typeface="Noto Sans S Chinese Black" pitchFamily="34" charset="-122"/>
              </a:rPr>
              <a:t>痛点</a:t>
            </a:r>
            <a:r>
              <a:rPr lang="en-US" altLang="zh-CN" sz="1400" b="1" dirty="0">
                <a:solidFill>
                  <a:schemeClr val="bg1"/>
                </a:solidFill>
                <a:latin typeface="Noto Sans S Chinese Black" pitchFamily="34" charset="-122"/>
                <a:ea typeface="Noto Sans S Chinese Black" pitchFamily="34" charset="-122"/>
              </a:rPr>
              <a:t>2</a:t>
            </a:r>
          </a:p>
          <a:p>
            <a:pPr>
              <a:lnSpc>
                <a:spcPct val="150000"/>
              </a:lnSpc>
            </a:pPr>
            <a:r>
              <a:rPr lang="zh-CN" altLang="en-US" sz="1200" dirty="0">
                <a:solidFill>
                  <a:schemeClr val="bg1"/>
                </a:solidFill>
                <a:ea typeface="Noto Sans S Chinese Medium" pitchFamily="34" charset="-122"/>
              </a:rPr>
              <a:t>课程体系建设与实用型、创新型人才培育模式不够匹配；课程设置体系中的内容与专业技术的更新、职业资格证书考证等不相吻合，缺乏系统性、一体化的资源支撑等；</a:t>
            </a:r>
          </a:p>
        </p:txBody>
      </p:sp>
    </p:spTree>
    <p:extLst>
      <p:ext uri="{BB962C8B-B14F-4D97-AF65-F5344CB8AC3E}">
        <p14:creationId xmlns:p14="http://schemas.microsoft.com/office/powerpoint/2010/main" val="2737440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4798" y="1169985"/>
            <a:ext cx="7405594" cy="3417989"/>
          </a:xfrm>
          <a:prstGeom prst="rect">
            <a:avLst/>
          </a:prstGeom>
          <a:solidFill>
            <a:srgbClr val="0E1B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0" y="227223"/>
            <a:ext cx="8671418" cy="400521"/>
            <a:chOff x="-11906" y="376662"/>
            <a:chExt cx="10937880" cy="505204"/>
          </a:xfrm>
        </p:grpSpPr>
        <p:sp>
          <p:nvSpPr>
            <p:cNvPr id="19" name="矩形 18"/>
            <p:cNvSpPr/>
            <p:nvPr/>
          </p:nvSpPr>
          <p:spPr>
            <a:xfrm>
              <a:off x="10009509" y="815946"/>
              <a:ext cx="916465" cy="65920"/>
            </a:xfrm>
            <a:prstGeom prst="rect">
              <a:avLst/>
            </a:prstGeom>
            <a:solidFill>
              <a:srgbClr val="0E1B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11906" y="376662"/>
              <a:ext cx="526518" cy="472244"/>
              <a:chOff x="-11906" y="376662"/>
              <a:chExt cx="526518" cy="472244"/>
            </a:xfrm>
          </p:grpSpPr>
          <p:sp>
            <p:nvSpPr>
              <p:cNvPr id="24" name="矩形 23"/>
              <p:cNvSpPr/>
              <p:nvPr/>
            </p:nvSpPr>
            <p:spPr>
              <a:xfrm>
                <a:off x="-11906" y="376662"/>
                <a:ext cx="326321" cy="472244"/>
              </a:xfrm>
              <a:prstGeom prst="rect">
                <a:avLst/>
              </a:prstGeom>
              <a:solidFill>
                <a:srgbClr val="0E1B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a:off x="136155" y="376662"/>
                <a:ext cx="378457" cy="472244"/>
              </a:xfrm>
              <a:prstGeom prst="triangle">
                <a:avLst/>
              </a:prstGeom>
              <a:solidFill>
                <a:srgbClr val="0E1B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1" name="直接连接符 20"/>
            <p:cNvCxnSpPr/>
            <p:nvPr/>
          </p:nvCxnSpPr>
          <p:spPr>
            <a:xfrm>
              <a:off x="432445" y="382399"/>
              <a:ext cx="216024" cy="478711"/>
            </a:xfrm>
            <a:prstGeom prst="line">
              <a:avLst/>
            </a:prstGeom>
            <a:ln w="57150">
              <a:solidFill>
                <a:srgbClr val="0E1B77"/>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18206" y="382399"/>
              <a:ext cx="216024" cy="478711"/>
            </a:xfrm>
            <a:prstGeom prst="line">
              <a:avLst/>
            </a:prstGeom>
            <a:ln w="19050">
              <a:solidFill>
                <a:srgbClr val="0E1B77"/>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9" idx="1"/>
            </p:cNvCxnSpPr>
            <p:nvPr/>
          </p:nvCxnSpPr>
          <p:spPr>
            <a:xfrm flipH="1">
              <a:off x="864493" y="848906"/>
              <a:ext cx="9145016" cy="0"/>
            </a:xfrm>
            <a:prstGeom prst="line">
              <a:avLst/>
            </a:prstGeom>
            <a:ln w="9525">
              <a:solidFill>
                <a:srgbClr val="0E1B77"/>
              </a:solidFill>
            </a:ln>
          </p:spPr>
          <p:style>
            <a:lnRef idx="1">
              <a:schemeClr val="accent1"/>
            </a:lnRef>
            <a:fillRef idx="0">
              <a:schemeClr val="accent1"/>
            </a:fillRef>
            <a:effectRef idx="0">
              <a:schemeClr val="accent1"/>
            </a:effectRef>
            <a:fontRef idx="minor">
              <a:schemeClr val="tx1"/>
            </a:fontRef>
          </p:style>
        </p:cxnSp>
      </p:grpSp>
      <p:pic>
        <p:nvPicPr>
          <p:cNvPr id="26" name="Picture 2" descr="D:\李欢\1.JOB\01  进行中\1 赛名师VI\赛名师logo\1 赛名师智慧课堂LOGO\1 Logo标准文件\logo_组合组合确定版-0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9687"/>
          <a:stretch/>
        </p:blipFill>
        <p:spPr bwMode="auto">
          <a:xfrm>
            <a:off x="7937454" y="231771"/>
            <a:ext cx="692449" cy="31364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C:\Users\huan.li1\Desktop\110610-ONO4QT-295315-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0392" y="4381214"/>
            <a:ext cx="2233134" cy="664253"/>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直接连接符 49"/>
          <p:cNvCxnSpPr>
            <a:stCxn id="49" idx="2"/>
          </p:cNvCxnSpPr>
          <p:nvPr/>
        </p:nvCxnSpPr>
        <p:spPr>
          <a:xfrm flipH="1" flipV="1">
            <a:off x="-5438" y="5042243"/>
            <a:ext cx="9222397" cy="3224"/>
          </a:xfrm>
          <a:prstGeom prst="line">
            <a:avLst/>
          </a:prstGeom>
          <a:ln w="19050">
            <a:solidFill>
              <a:srgbClr val="0E1B77"/>
            </a:solidFill>
          </a:ln>
        </p:spPr>
        <p:style>
          <a:lnRef idx="1">
            <a:schemeClr val="accent1"/>
          </a:lnRef>
          <a:fillRef idx="0">
            <a:schemeClr val="accent1"/>
          </a:fillRef>
          <a:effectRef idx="0">
            <a:schemeClr val="accent1"/>
          </a:effectRef>
          <a:fontRef idx="minor">
            <a:schemeClr val="tx1"/>
          </a:fontRef>
        </p:style>
      </p:cxnSp>
      <p:sp>
        <p:nvSpPr>
          <p:cNvPr id="42" name="文本框 3"/>
          <p:cNvSpPr txBox="1"/>
          <p:nvPr/>
        </p:nvSpPr>
        <p:spPr>
          <a:xfrm>
            <a:off x="679847" y="713399"/>
            <a:ext cx="6772473" cy="456586"/>
          </a:xfrm>
          <a:prstGeom prst="rect">
            <a:avLst/>
          </a:prstGeom>
          <a:noFill/>
        </p:spPr>
        <p:txBody>
          <a:bodyPr wrap="square" lIns="86411" tIns="43205" rIns="86411" bIns="43205" rtlCol="0">
            <a:spAutoFit/>
          </a:bodyPr>
          <a:lstStyle/>
          <a:p>
            <a:pPr>
              <a:lnSpc>
                <a:spcPct val="150000"/>
              </a:lnSpc>
            </a:pPr>
            <a:r>
              <a:rPr lang="zh-CN" altLang="en-US" sz="1600" b="1" dirty="0">
                <a:solidFill>
                  <a:srgbClr val="0E1B77"/>
                </a:solidFill>
                <a:latin typeface="Noto Sans S Chinese Bold" pitchFamily="34" charset="-122"/>
                <a:ea typeface="Noto Sans S Chinese Bold" pitchFamily="34" charset="-122"/>
              </a:rPr>
              <a:t>对症汽车专业人才培养痛点，打造一体化专业建设解决方案</a:t>
            </a:r>
            <a:endParaRPr lang="en-US" altLang="zh-CN" sz="1600" b="1" dirty="0">
              <a:solidFill>
                <a:srgbClr val="0E1B77"/>
              </a:solidFill>
              <a:latin typeface="Noto Sans S Chinese Bold" pitchFamily="34" charset="-122"/>
              <a:ea typeface="Noto Sans S Chinese Bold" pitchFamily="34" charset="-122"/>
            </a:endParaRPr>
          </a:p>
        </p:txBody>
      </p:sp>
      <p:sp>
        <p:nvSpPr>
          <p:cNvPr id="48" name="文本框 3"/>
          <p:cNvSpPr txBox="1"/>
          <p:nvPr/>
        </p:nvSpPr>
        <p:spPr>
          <a:xfrm>
            <a:off x="628272" y="228592"/>
            <a:ext cx="1495456" cy="395030"/>
          </a:xfrm>
          <a:prstGeom prst="rect">
            <a:avLst/>
          </a:prstGeom>
          <a:noFill/>
        </p:spPr>
        <p:txBody>
          <a:bodyPr wrap="square" lIns="86411" tIns="43205" rIns="86411" bIns="43205" rtlCol="0">
            <a:spAutoFit/>
          </a:bodyPr>
          <a:lstStyle/>
          <a:p>
            <a:pPr algn="dist"/>
            <a:r>
              <a:rPr lang="zh-CN" altLang="en-US" sz="2000" dirty="0">
                <a:latin typeface="Noto Sans S Chinese Black" pitchFamily="34" charset="-122"/>
                <a:ea typeface="Noto Sans S Chinese Black" pitchFamily="34" charset="-122"/>
              </a:rPr>
              <a:t>应用价值</a:t>
            </a:r>
          </a:p>
        </p:txBody>
      </p:sp>
      <p:sp>
        <p:nvSpPr>
          <p:cNvPr id="5" name="矩形 4"/>
          <p:cNvSpPr/>
          <p:nvPr/>
        </p:nvSpPr>
        <p:spPr>
          <a:xfrm>
            <a:off x="3419872" y="1277347"/>
            <a:ext cx="4896544" cy="738664"/>
          </a:xfrm>
          <a:prstGeom prst="rect">
            <a:avLst/>
          </a:prstGeom>
        </p:spPr>
        <p:txBody>
          <a:bodyPr wrap="square">
            <a:spAutoFit/>
          </a:bodyPr>
          <a:lstStyle/>
          <a:p>
            <a:pPr>
              <a:lnSpc>
                <a:spcPct val="150000"/>
              </a:lnSpc>
            </a:pPr>
            <a:r>
              <a:rPr lang="zh-CN" altLang="zh-CN" sz="1400" b="1" dirty="0">
                <a:solidFill>
                  <a:schemeClr val="accent6">
                    <a:lumMod val="75000"/>
                  </a:schemeClr>
                </a:solidFill>
                <a:latin typeface="微软雅黑" pitchFamily="34" charset="-122"/>
                <a:ea typeface="微软雅黑" pitchFamily="34" charset="-122"/>
              </a:rPr>
              <a:t>优势</a:t>
            </a:r>
            <a:r>
              <a:rPr lang="en-US" altLang="zh-CN" sz="1400" b="1" dirty="0">
                <a:solidFill>
                  <a:schemeClr val="accent6">
                    <a:lumMod val="75000"/>
                  </a:schemeClr>
                </a:solidFill>
                <a:latin typeface="微软雅黑" pitchFamily="34" charset="-122"/>
                <a:ea typeface="微软雅黑" pitchFamily="34" charset="-122"/>
              </a:rPr>
              <a:t>3</a:t>
            </a:r>
            <a:r>
              <a:rPr lang="zh-CN" altLang="zh-CN" sz="1400" b="1" dirty="0">
                <a:solidFill>
                  <a:schemeClr val="accent6">
                    <a:lumMod val="75000"/>
                  </a:schemeClr>
                </a:solidFill>
                <a:latin typeface="微软雅黑" pitchFamily="34" charset="-122"/>
                <a:ea typeface="微软雅黑" pitchFamily="34" charset="-122"/>
              </a:rPr>
              <a:t>：教学手段创新、引进</a:t>
            </a:r>
            <a:r>
              <a:rPr lang="en-US" altLang="zh-CN" sz="1400" b="1" dirty="0">
                <a:solidFill>
                  <a:schemeClr val="accent6">
                    <a:lumMod val="75000"/>
                  </a:schemeClr>
                </a:solidFill>
                <a:latin typeface="微软雅黑" pitchFamily="34" charset="-122"/>
                <a:ea typeface="微软雅黑" pitchFamily="34" charset="-122"/>
              </a:rPr>
              <a:t>3D/VR</a:t>
            </a:r>
            <a:r>
              <a:rPr lang="zh-CN" altLang="zh-CN" sz="1400" b="1" dirty="0">
                <a:solidFill>
                  <a:schemeClr val="accent6">
                    <a:lumMod val="75000"/>
                  </a:schemeClr>
                </a:solidFill>
                <a:latin typeface="微软雅黑" pitchFamily="34" charset="-122"/>
                <a:ea typeface="微软雅黑" pitchFamily="34" charset="-122"/>
              </a:rPr>
              <a:t>新技术</a:t>
            </a:r>
            <a:endParaRPr lang="zh-CN" altLang="zh-CN" sz="1400" dirty="0">
              <a:solidFill>
                <a:schemeClr val="accent6">
                  <a:lumMod val="75000"/>
                </a:schemeClr>
              </a:solidFill>
              <a:latin typeface="微软雅黑" pitchFamily="34" charset="-122"/>
              <a:ea typeface="微软雅黑" pitchFamily="34" charset="-122"/>
            </a:endParaRPr>
          </a:p>
          <a:p>
            <a:pPr>
              <a:lnSpc>
                <a:spcPct val="150000"/>
              </a:lnSpc>
            </a:pPr>
            <a:r>
              <a:rPr lang="en-US" altLang="zh-CN" sz="1400" dirty="0">
                <a:solidFill>
                  <a:schemeClr val="bg1"/>
                </a:solidFill>
                <a:latin typeface="微软雅黑" pitchFamily="34" charset="-122"/>
                <a:ea typeface="微软雅黑" pitchFamily="34" charset="-122"/>
              </a:rPr>
              <a:t>3D</a:t>
            </a:r>
            <a:r>
              <a:rPr lang="zh-CN" altLang="zh-CN" sz="1400" dirty="0">
                <a:solidFill>
                  <a:schemeClr val="bg1"/>
                </a:solidFill>
                <a:latin typeface="微软雅黑" pitchFamily="34" charset="-122"/>
                <a:ea typeface="微软雅黑" pitchFamily="34" charset="-122"/>
              </a:rPr>
              <a:t>仿真资源一站式交付</a:t>
            </a:r>
            <a:r>
              <a:rPr lang="zh-CN" altLang="en-US" sz="1400" dirty="0">
                <a:solidFill>
                  <a:schemeClr val="bg1"/>
                </a:solidFill>
                <a:latin typeface="微软雅黑" pitchFamily="34" charset="-122"/>
                <a:ea typeface="微软雅黑" pitchFamily="34" charset="-122"/>
              </a:rPr>
              <a:t>，</a:t>
            </a:r>
            <a:r>
              <a:rPr lang="en-US" altLang="zh-CN" sz="1400" dirty="0">
                <a:solidFill>
                  <a:schemeClr val="bg1"/>
                </a:solidFill>
                <a:latin typeface="微软雅黑" pitchFamily="34" charset="-122"/>
                <a:ea typeface="微软雅黑" pitchFamily="34" charset="-122"/>
              </a:rPr>
              <a:t>VR</a:t>
            </a:r>
            <a:r>
              <a:rPr lang="zh-CN" altLang="zh-CN" sz="1400" dirty="0">
                <a:solidFill>
                  <a:schemeClr val="bg1"/>
                </a:solidFill>
                <a:latin typeface="微软雅黑" pitchFamily="34" charset="-122"/>
                <a:ea typeface="微软雅黑" pitchFamily="34" charset="-122"/>
              </a:rPr>
              <a:t>互动实训一体化平台</a:t>
            </a:r>
          </a:p>
        </p:txBody>
      </p:sp>
      <p:sp>
        <p:nvSpPr>
          <p:cNvPr id="8" name="TextBox 7"/>
          <p:cNvSpPr txBox="1"/>
          <p:nvPr/>
        </p:nvSpPr>
        <p:spPr>
          <a:xfrm>
            <a:off x="2780878" y="1482919"/>
            <a:ext cx="648072" cy="584775"/>
          </a:xfrm>
          <a:prstGeom prst="rect">
            <a:avLst/>
          </a:prstGeom>
          <a:noFill/>
        </p:spPr>
        <p:txBody>
          <a:bodyPr wrap="square" rtlCol="0">
            <a:spAutoFit/>
          </a:bodyPr>
          <a:lstStyle/>
          <a:p>
            <a:r>
              <a:rPr lang="en-US" altLang="zh-CN" sz="3200" b="1" dirty="0">
                <a:solidFill>
                  <a:schemeClr val="accent6">
                    <a:lumMod val="40000"/>
                    <a:lumOff val="60000"/>
                  </a:schemeClr>
                </a:solidFill>
              </a:rPr>
              <a:t>VS</a:t>
            </a:r>
            <a:endParaRPr lang="zh-CN" altLang="en-US" sz="3200" b="1" dirty="0">
              <a:solidFill>
                <a:schemeClr val="accent6">
                  <a:lumMod val="40000"/>
                  <a:lumOff val="60000"/>
                </a:schemeClr>
              </a:solidFill>
            </a:endParaRPr>
          </a:p>
        </p:txBody>
      </p:sp>
      <p:pic>
        <p:nvPicPr>
          <p:cNvPr id="5124" name="Picture 4"/>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419872" y="2238219"/>
            <a:ext cx="4177345" cy="2349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矩形 26">
            <a:extLst>
              <a:ext uri="{FF2B5EF4-FFF2-40B4-BE49-F238E27FC236}">
                <a16:creationId xmlns:a16="http://schemas.microsoft.com/office/drawing/2014/main" id="{AE5D7E8D-1579-44B6-9818-0AA0EDBC5C40}"/>
              </a:ext>
            </a:extLst>
          </p:cNvPr>
          <p:cNvSpPr/>
          <p:nvPr/>
        </p:nvSpPr>
        <p:spPr>
          <a:xfrm>
            <a:off x="1276551" y="1599793"/>
            <a:ext cx="1472319" cy="2879891"/>
          </a:xfrm>
          <a:prstGeom prst="rect">
            <a:avLst/>
          </a:prstGeom>
        </p:spPr>
        <p:txBody>
          <a:bodyPr wrap="square">
            <a:spAutoFit/>
          </a:bodyPr>
          <a:lstStyle/>
          <a:p>
            <a:pPr algn="ctr">
              <a:lnSpc>
                <a:spcPct val="150000"/>
              </a:lnSpc>
            </a:pPr>
            <a:r>
              <a:rPr lang="zh-CN" altLang="en-US" sz="1400" b="1" dirty="0">
                <a:solidFill>
                  <a:schemeClr val="bg1"/>
                </a:solidFill>
                <a:latin typeface="Noto Sans S Chinese Black" pitchFamily="34" charset="-122"/>
                <a:ea typeface="Noto Sans S Chinese Black" pitchFamily="34" charset="-122"/>
              </a:rPr>
              <a:t>痛点</a:t>
            </a:r>
            <a:r>
              <a:rPr lang="en-US" altLang="zh-CN" sz="1400" b="1" dirty="0">
                <a:solidFill>
                  <a:schemeClr val="bg1"/>
                </a:solidFill>
                <a:latin typeface="Noto Sans S Chinese Black" pitchFamily="34" charset="-122"/>
                <a:ea typeface="Noto Sans S Chinese Black" pitchFamily="34" charset="-122"/>
              </a:rPr>
              <a:t>3</a:t>
            </a:r>
          </a:p>
          <a:p>
            <a:pPr>
              <a:lnSpc>
                <a:spcPct val="150000"/>
              </a:lnSpc>
            </a:pPr>
            <a:r>
              <a:rPr lang="zh-CN" altLang="en-US" sz="1200" dirty="0">
                <a:solidFill>
                  <a:schemeClr val="bg1"/>
                </a:solidFill>
                <a:ea typeface="Noto Sans S Chinese Medium" pitchFamily="34" charset="-122"/>
              </a:rPr>
              <a:t>教学形式比较落后，教学内容局限在课本，学生实践能力和综合素养难以得到有效提高；实训设备陈旧不足，不能满足实践操作教学的需要；</a:t>
            </a:r>
          </a:p>
          <a:p>
            <a:pPr>
              <a:lnSpc>
                <a:spcPct val="150000"/>
              </a:lnSpc>
            </a:pPr>
            <a:endParaRPr lang="zh-CN" altLang="en-US" sz="1200" dirty="0">
              <a:solidFill>
                <a:schemeClr val="bg1"/>
              </a:solidFill>
              <a:ea typeface="Noto Sans S Chinese Medium" pitchFamily="34" charset="-122"/>
            </a:endParaRPr>
          </a:p>
        </p:txBody>
      </p:sp>
    </p:spTree>
    <p:extLst>
      <p:ext uri="{BB962C8B-B14F-4D97-AF65-F5344CB8AC3E}">
        <p14:creationId xmlns:p14="http://schemas.microsoft.com/office/powerpoint/2010/main" val="3777624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4798" y="1169985"/>
            <a:ext cx="7405594" cy="3417989"/>
          </a:xfrm>
          <a:prstGeom prst="rect">
            <a:avLst/>
          </a:prstGeom>
          <a:solidFill>
            <a:srgbClr val="0E1B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0" y="227223"/>
            <a:ext cx="8671418" cy="400521"/>
            <a:chOff x="-11906" y="376662"/>
            <a:chExt cx="10937880" cy="505204"/>
          </a:xfrm>
        </p:grpSpPr>
        <p:sp>
          <p:nvSpPr>
            <p:cNvPr id="19" name="矩形 18"/>
            <p:cNvSpPr/>
            <p:nvPr/>
          </p:nvSpPr>
          <p:spPr>
            <a:xfrm>
              <a:off x="10009509" y="815946"/>
              <a:ext cx="916465" cy="65920"/>
            </a:xfrm>
            <a:prstGeom prst="rect">
              <a:avLst/>
            </a:prstGeom>
            <a:solidFill>
              <a:srgbClr val="0E1B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11906" y="376662"/>
              <a:ext cx="526518" cy="472244"/>
              <a:chOff x="-11906" y="376662"/>
              <a:chExt cx="526518" cy="472244"/>
            </a:xfrm>
          </p:grpSpPr>
          <p:sp>
            <p:nvSpPr>
              <p:cNvPr id="24" name="矩形 23"/>
              <p:cNvSpPr/>
              <p:nvPr/>
            </p:nvSpPr>
            <p:spPr>
              <a:xfrm>
                <a:off x="-11906" y="376662"/>
                <a:ext cx="326321" cy="472244"/>
              </a:xfrm>
              <a:prstGeom prst="rect">
                <a:avLst/>
              </a:prstGeom>
              <a:solidFill>
                <a:srgbClr val="0E1B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a:off x="136155" y="376662"/>
                <a:ext cx="378457" cy="472244"/>
              </a:xfrm>
              <a:prstGeom prst="triangle">
                <a:avLst/>
              </a:prstGeom>
              <a:solidFill>
                <a:srgbClr val="0E1B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1" name="直接连接符 20"/>
            <p:cNvCxnSpPr/>
            <p:nvPr/>
          </p:nvCxnSpPr>
          <p:spPr>
            <a:xfrm>
              <a:off x="432445" y="382399"/>
              <a:ext cx="216024" cy="478711"/>
            </a:xfrm>
            <a:prstGeom prst="line">
              <a:avLst/>
            </a:prstGeom>
            <a:ln w="57150">
              <a:solidFill>
                <a:srgbClr val="0E1B77"/>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18206" y="382399"/>
              <a:ext cx="216024" cy="478711"/>
            </a:xfrm>
            <a:prstGeom prst="line">
              <a:avLst/>
            </a:prstGeom>
            <a:ln w="19050">
              <a:solidFill>
                <a:srgbClr val="0E1B77"/>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9" idx="1"/>
            </p:cNvCxnSpPr>
            <p:nvPr/>
          </p:nvCxnSpPr>
          <p:spPr>
            <a:xfrm flipH="1">
              <a:off x="864493" y="848906"/>
              <a:ext cx="9145016" cy="0"/>
            </a:xfrm>
            <a:prstGeom prst="line">
              <a:avLst/>
            </a:prstGeom>
            <a:ln w="9525">
              <a:solidFill>
                <a:srgbClr val="0E1B77"/>
              </a:solidFill>
            </a:ln>
          </p:spPr>
          <p:style>
            <a:lnRef idx="1">
              <a:schemeClr val="accent1"/>
            </a:lnRef>
            <a:fillRef idx="0">
              <a:schemeClr val="accent1"/>
            </a:fillRef>
            <a:effectRef idx="0">
              <a:schemeClr val="accent1"/>
            </a:effectRef>
            <a:fontRef idx="minor">
              <a:schemeClr val="tx1"/>
            </a:fontRef>
          </p:style>
        </p:cxnSp>
      </p:grpSp>
      <p:pic>
        <p:nvPicPr>
          <p:cNvPr id="26" name="Picture 2" descr="D:\李欢\1.JOB\01  进行中\1 赛名师VI\赛名师logo\1 赛名师智慧课堂LOGO\1 Logo标准文件\logo_组合组合确定版-0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9687"/>
          <a:stretch/>
        </p:blipFill>
        <p:spPr bwMode="auto">
          <a:xfrm>
            <a:off x="7937454" y="231771"/>
            <a:ext cx="692449" cy="31364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C:\Users\huan.li1\Desktop\110610-ONO4QT-295315-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0392" y="4381214"/>
            <a:ext cx="2233134" cy="664253"/>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直接连接符 49"/>
          <p:cNvCxnSpPr>
            <a:stCxn id="49" idx="2"/>
          </p:cNvCxnSpPr>
          <p:nvPr/>
        </p:nvCxnSpPr>
        <p:spPr>
          <a:xfrm flipH="1" flipV="1">
            <a:off x="-5438" y="5042243"/>
            <a:ext cx="9222397" cy="3224"/>
          </a:xfrm>
          <a:prstGeom prst="line">
            <a:avLst/>
          </a:prstGeom>
          <a:ln w="19050">
            <a:solidFill>
              <a:srgbClr val="0E1B77"/>
            </a:solidFill>
          </a:ln>
        </p:spPr>
        <p:style>
          <a:lnRef idx="1">
            <a:schemeClr val="accent1"/>
          </a:lnRef>
          <a:fillRef idx="0">
            <a:schemeClr val="accent1"/>
          </a:fillRef>
          <a:effectRef idx="0">
            <a:schemeClr val="accent1"/>
          </a:effectRef>
          <a:fontRef idx="minor">
            <a:schemeClr val="tx1"/>
          </a:fontRef>
        </p:style>
      </p:cxnSp>
      <p:sp>
        <p:nvSpPr>
          <p:cNvPr id="42" name="文本框 3"/>
          <p:cNvSpPr txBox="1"/>
          <p:nvPr/>
        </p:nvSpPr>
        <p:spPr>
          <a:xfrm>
            <a:off x="679847" y="713399"/>
            <a:ext cx="6772473" cy="456586"/>
          </a:xfrm>
          <a:prstGeom prst="rect">
            <a:avLst/>
          </a:prstGeom>
          <a:noFill/>
        </p:spPr>
        <p:txBody>
          <a:bodyPr wrap="square" lIns="86411" tIns="43205" rIns="86411" bIns="43205" rtlCol="0">
            <a:spAutoFit/>
          </a:bodyPr>
          <a:lstStyle/>
          <a:p>
            <a:pPr>
              <a:lnSpc>
                <a:spcPct val="150000"/>
              </a:lnSpc>
            </a:pPr>
            <a:r>
              <a:rPr lang="zh-CN" altLang="en-US" sz="1600" b="1" dirty="0">
                <a:solidFill>
                  <a:srgbClr val="0E1B77"/>
                </a:solidFill>
                <a:latin typeface="Noto Sans S Chinese Bold" pitchFamily="34" charset="-122"/>
                <a:ea typeface="Noto Sans S Chinese Bold" pitchFamily="34" charset="-122"/>
              </a:rPr>
              <a:t>对症汽车专业人才培养痛点，打造一体化专业建设解决方案</a:t>
            </a:r>
            <a:endParaRPr lang="en-US" altLang="zh-CN" sz="1600" b="1" dirty="0">
              <a:solidFill>
                <a:srgbClr val="0E1B77"/>
              </a:solidFill>
              <a:latin typeface="Noto Sans S Chinese Bold" pitchFamily="34" charset="-122"/>
              <a:ea typeface="Noto Sans S Chinese Bold" pitchFamily="34" charset="-122"/>
            </a:endParaRPr>
          </a:p>
        </p:txBody>
      </p:sp>
      <p:sp>
        <p:nvSpPr>
          <p:cNvPr id="48" name="文本框 3"/>
          <p:cNvSpPr txBox="1"/>
          <p:nvPr/>
        </p:nvSpPr>
        <p:spPr>
          <a:xfrm>
            <a:off x="628272" y="228592"/>
            <a:ext cx="1495456" cy="395030"/>
          </a:xfrm>
          <a:prstGeom prst="rect">
            <a:avLst/>
          </a:prstGeom>
          <a:noFill/>
        </p:spPr>
        <p:txBody>
          <a:bodyPr wrap="square" lIns="86411" tIns="43205" rIns="86411" bIns="43205" rtlCol="0">
            <a:spAutoFit/>
          </a:bodyPr>
          <a:lstStyle/>
          <a:p>
            <a:pPr algn="dist"/>
            <a:r>
              <a:rPr lang="zh-CN" altLang="en-US" sz="2000" dirty="0">
                <a:latin typeface="Noto Sans S Chinese Black" pitchFamily="34" charset="-122"/>
                <a:ea typeface="Noto Sans S Chinese Black" pitchFamily="34" charset="-122"/>
              </a:rPr>
              <a:t>应用价值</a:t>
            </a:r>
          </a:p>
        </p:txBody>
      </p:sp>
      <p:sp>
        <p:nvSpPr>
          <p:cNvPr id="5" name="矩形 4"/>
          <p:cNvSpPr/>
          <p:nvPr/>
        </p:nvSpPr>
        <p:spPr>
          <a:xfrm>
            <a:off x="3419872" y="1277347"/>
            <a:ext cx="4896544" cy="1061829"/>
          </a:xfrm>
          <a:prstGeom prst="rect">
            <a:avLst/>
          </a:prstGeom>
        </p:spPr>
        <p:txBody>
          <a:bodyPr wrap="square">
            <a:spAutoFit/>
          </a:bodyPr>
          <a:lstStyle/>
          <a:p>
            <a:pPr>
              <a:lnSpc>
                <a:spcPct val="150000"/>
              </a:lnSpc>
            </a:pPr>
            <a:r>
              <a:rPr lang="zh-CN" altLang="zh-CN" sz="1400" b="1" dirty="0">
                <a:solidFill>
                  <a:schemeClr val="accent6">
                    <a:lumMod val="75000"/>
                  </a:schemeClr>
                </a:solidFill>
                <a:latin typeface="微软雅黑" pitchFamily="34" charset="-122"/>
                <a:ea typeface="微软雅黑" pitchFamily="34" charset="-122"/>
              </a:rPr>
              <a:t>优势</a:t>
            </a:r>
            <a:r>
              <a:rPr lang="en-US" altLang="zh-CN" sz="1400" b="1" dirty="0">
                <a:solidFill>
                  <a:schemeClr val="accent6">
                    <a:lumMod val="75000"/>
                  </a:schemeClr>
                </a:solidFill>
                <a:latin typeface="微软雅黑" pitchFamily="34" charset="-122"/>
                <a:ea typeface="微软雅黑" pitchFamily="34" charset="-122"/>
              </a:rPr>
              <a:t>4</a:t>
            </a:r>
            <a:r>
              <a:rPr lang="zh-CN" altLang="zh-CN" sz="1400" b="1" dirty="0">
                <a:solidFill>
                  <a:schemeClr val="accent6">
                    <a:lumMod val="75000"/>
                  </a:schemeClr>
                </a:solidFill>
                <a:latin typeface="微软雅黑" pitchFamily="34" charset="-122"/>
                <a:ea typeface="微软雅黑" pitchFamily="34" charset="-122"/>
              </a:rPr>
              <a:t>：持续增值服务，深度对接产业人才需求</a:t>
            </a:r>
          </a:p>
          <a:p>
            <a:pPr>
              <a:lnSpc>
                <a:spcPct val="150000"/>
              </a:lnSpc>
            </a:pPr>
            <a:r>
              <a:rPr lang="zh-CN" altLang="zh-CN" sz="1400" dirty="0">
                <a:solidFill>
                  <a:schemeClr val="bg1"/>
                </a:solidFill>
                <a:latin typeface="微软雅黑" pitchFamily="34" charset="-122"/>
                <a:ea typeface="微软雅黑" pitchFamily="34" charset="-122"/>
              </a:rPr>
              <a:t>行业发展与人才需求</a:t>
            </a:r>
            <a:r>
              <a:rPr lang="zh-CN" altLang="en-US" sz="1400" dirty="0">
                <a:solidFill>
                  <a:schemeClr val="bg1"/>
                </a:solidFill>
                <a:latin typeface="微软雅黑" pitchFamily="34" charset="-122"/>
                <a:ea typeface="微软雅黑" pitchFamily="34" charset="-122"/>
              </a:rPr>
              <a:t>报告、汽车专业人才培养方案</a:t>
            </a:r>
            <a:endParaRPr lang="en-US" altLang="zh-CN" sz="1400" dirty="0">
              <a:solidFill>
                <a:schemeClr val="bg1"/>
              </a:solidFill>
              <a:latin typeface="微软雅黑" pitchFamily="34" charset="-122"/>
              <a:ea typeface="微软雅黑" pitchFamily="34" charset="-122"/>
            </a:endParaRPr>
          </a:p>
          <a:p>
            <a:pPr>
              <a:lnSpc>
                <a:spcPct val="150000"/>
              </a:lnSpc>
            </a:pPr>
            <a:r>
              <a:rPr lang="zh-CN" altLang="zh-CN" sz="1400" dirty="0">
                <a:solidFill>
                  <a:schemeClr val="bg1"/>
                </a:solidFill>
                <a:latin typeface="微软雅黑" pitchFamily="34" charset="-122"/>
                <a:ea typeface="微软雅黑" pitchFamily="34" charset="-122"/>
              </a:rPr>
              <a:t> “双师型”师资培养、实习实践与就业直通……</a:t>
            </a:r>
          </a:p>
        </p:txBody>
      </p:sp>
      <p:sp>
        <p:nvSpPr>
          <p:cNvPr id="8" name="TextBox 7"/>
          <p:cNvSpPr txBox="1"/>
          <p:nvPr/>
        </p:nvSpPr>
        <p:spPr>
          <a:xfrm>
            <a:off x="2780878" y="1482919"/>
            <a:ext cx="648072" cy="584775"/>
          </a:xfrm>
          <a:prstGeom prst="rect">
            <a:avLst/>
          </a:prstGeom>
          <a:noFill/>
        </p:spPr>
        <p:txBody>
          <a:bodyPr wrap="square" rtlCol="0">
            <a:spAutoFit/>
          </a:bodyPr>
          <a:lstStyle/>
          <a:p>
            <a:r>
              <a:rPr lang="en-US" altLang="zh-CN" sz="3200" b="1" dirty="0">
                <a:solidFill>
                  <a:schemeClr val="accent6">
                    <a:lumMod val="40000"/>
                    <a:lumOff val="60000"/>
                  </a:schemeClr>
                </a:solidFill>
              </a:rPr>
              <a:t>VS</a:t>
            </a:r>
            <a:endParaRPr lang="zh-CN" altLang="en-US" sz="3200" b="1" dirty="0">
              <a:solidFill>
                <a:schemeClr val="accent6">
                  <a:lumMod val="40000"/>
                  <a:lumOff val="60000"/>
                </a:schemeClr>
              </a:solidFill>
            </a:endParaRPr>
          </a:p>
        </p:txBody>
      </p:sp>
      <p:pic>
        <p:nvPicPr>
          <p:cNvPr id="614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12568" y="2361833"/>
            <a:ext cx="1539205" cy="2154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64088" y="2361833"/>
            <a:ext cx="1531160" cy="2154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矩形 26">
            <a:extLst>
              <a:ext uri="{FF2B5EF4-FFF2-40B4-BE49-F238E27FC236}">
                <a16:creationId xmlns:a16="http://schemas.microsoft.com/office/drawing/2014/main" id="{9038757C-2622-4B82-A92A-003A6EC804D9}"/>
              </a:ext>
            </a:extLst>
          </p:cNvPr>
          <p:cNvSpPr/>
          <p:nvPr/>
        </p:nvSpPr>
        <p:spPr>
          <a:xfrm>
            <a:off x="1259403" y="1359811"/>
            <a:ext cx="1472319" cy="3433889"/>
          </a:xfrm>
          <a:prstGeom prst="rect">
            <a:avLst/>
          </a:prstGeom>
        </p:spPr>
        <p:txBody>
          <a:bodyPr wrap="square">
            <a:spAutoFit/>
          </a:bodyPr>
          <a:lstStyle/>
          <a:p>
            <a:pPr algn="ctr">
              <a:lnSpc>
                <a:spcPct val="150000"/>
              </a:lnSpc>
            </a:pPr>
            <a:r>
              <a:rPr lang="zh-CN" altLang="en-US" sz="1400" b="1" dirty="0">
                <a:solidFill>
                  <a:schemeClr val="bg1"/>
                </a:solidFill>
                <a:latin typeface="Noto Sans S Chinese Black" pitchFamily="34" charset="-122"/>
                <a:ea typeface="Noto Sans S Chinese Black" pitchFamily="34" charset="-122"/>
              </a:rPr>
              <a:t>痛点</a:t>
            </a:r>
            <a:r>
              <a:rPr lang="en-US" altLang="zh-CN" sz="1400" b="1" dirty="0">
                <a:solidFill>
                  <a:schemeClr val="bg1"/>
                </a:solidFill>
                <a:latin typeface="Noto Sans S Chinese Black" pitchFamily="34" charset="-122"/>
                <a:ea typeface="Noto Sans S Chinese Black" pitchFamily="34" charset="-122"/>
              </a:rPr>
              <a:t>4</a:t>
            </a:r>
          </a:p>
          <a:p>
            <a:pPr>
              <a:lnSpc>
                <a:spcPct val="150000"/>
              </a:lnSpc>
            </a:pPr>
            <a:r>
              <a:rPr lang="zh-CN" altLang="en-US" sz="1200" dirty="0">
                <a:solidFill>
                  <a:schemeClr val="bg1"/>
                </a:solidFill>
                <a:ea typeface="Noto Sans S Chinese Medium" pitchFamily="34" charset="-122"/>
              </a:rPr>
              <a:t>“双师型”老师数量较少，许多教师缺乏汽车行业长期工作经验的知识，缺乏专业相应的职业技能培训；校企联合深度不足，校内校外的实训基地建设存在非常大的漏洞。</a:t>
            </a:r>
          </a:p>
          <a:p>
            <a:pPr>
              <a:lnSpc>
                <a:spcPct val="150000"/>
              </a:lnSpc>
            </a:pPr>
            <a:endParaRPr lang="zh-CN" altLang="en-US" sz="1200" dirty="0">
              <a:solidFill>
                <a:schemeClr val="bg1"/>
              </a:solidFill>
              <a:ea typeface="Noto Sans S Chinese Medium" pitchFamily="34" charset="-122"/>
            </a:endParaRPr>
          </a:p>
        </p:txBody>
      </p:sp>
    </p:spTree>
    <p:extLst>
      <p:ext uri="{BB962C8B-B14F-4D97-AF65-F5344CB8AC3E}">
        <p14:creationId xmlns:p14="http://schemas.microsoft.com/office/powerpoint/2010/main" val="2840247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0" y="227223"/>
            <a:ext cx="8671418" cy="400521"/>
            <a:chOff x="-11906" y="376662"/>
            <a:chExt cx="10937880" cy="505204"/>
          </a:xfrm>
        </p:grpSpPr>
        <p:sp>
          <p:nvSpPr>
            <p:cNvPr id="35" name="文本框 3"/>
            <p:cNvSpPr txBox="1"/>
            <p:nvPr/>
          </p:nvSpPr>
          <p:spPr>
            <a:xfrm>
              <a:off x="780578" y="378389"/>
              <a:ext cx="1977155" cy="498278"/>
            </a:xfrm>
            <a:prstGeom prst="rect">
              <a:avLst/>
            </a:prstGeom>
            <a:noFill/>
          </p:spPr>
          <p:txBody>
            <a:bodyPr wrap="square" lIns="86411" tIns="43205" rIns="86411" bIns="43205" rtlCol="0">
              <a:spAutoFit/>
            </a:bodyPr>
            <a:lstStyle/>
            <a:p>
              <a:pPr algn="dist"/>
              <a:r>
                <a:rPr lang="zh-CN" altLang="en-US" sz="2000" dirty="0">
                  <a:solidFill>
                    <a:srgbClr val="0E1B77"/>
                  </a:solidFill>
                  <a:latin typeface="Noto Sans S Chinese Black" pitchFamily="34" charset="-122"/>
                  <a:ea typeface="Noto Sans S Chinese Black" pitchFamily="34" charset="-122"/>
                </a:rPr>
                <a:t>交付与使用</a:t>
              </a:r>
            </a:p>
          </p:txBody>
        </p:sp>
        <p:sp>
          <p:nvSpPr>
            <p:cNvPr id="36" name="矩形 35"/>
            <p:cNvSpPr/>
            <p:nvPr/>
          </p:nvSpPr>
          <p:spPr>
            <a:xfrm>
              <a:off x="10009509" y="815946"/>
              <a:ext cx="916465" cy="65920"/>
            </a:xfrm>
            <a:prstGeom prst="rect">
              <a:avLst/>
            </a:prstGeom>
            <a:solidFill>
              <a:srgbClr val="0E1B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11906" y="376662"/>
              <a:ext cx="526518" cy="472244"/>
              <a:chOff x="-11906" y="376662"/>
              <a:chExt cx="526518" cy="472244"/>
            </a:xfrm>
          </p:grpSpPr>
          <p:sp>
            <p:nvSpPr>
              <p:cNvPr id="41" name="矩形 40"/>
              <p:cNvSpPr/>
              <p:nvPr/>
            </p:nvSpPr>
            <p:spPr>
              <a:xfrm>
                <a:off x="-11906" y="376662"/>
                <a:ext cx="326321" cy="472244"/>
              </a:xfrm>
              <a:prstGeom prst="rect">
                <a:avLst/>
              </a:prstGeom>
              <a:solidFill>
                <a:srgbClr val="0E1B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等腰三角形 41"/>
              <p:cNvSpPr/>
              <p:nvPr/>
            </p:nvSpPr>
            <p:spPr>
              <a:xfrm>
                <a:off x="136155" y="376662"/>
                <a:ext cx="378457" cy="472244"/>
              </a:xfrm>
              <a:prstGeom prst="triangle">
                <a:avLst/>
              </a:prstGeom>
              <a:solidFill>
                <a:srgbClr val="0E1B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8" name="直接连接符 37"/>
            <p:cNvCxnSpPr/>
            <p:nvPr/>
          </p:nvCxnSpPr>
          <p:spPr>
            <a:xfrm>
              <a:off x="432445" y="382399"/>
              <a:ext cx="216024" cy="478711"/>
            </a:xfrm>
            <a:prstGeom prst="line">
              <a:avLst/>
            </a:prstGeom>
            <a:ln w="57150">
              <a:solidFill>
                <a:srgbClr val="0E1B77"/>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518206" y="382399"/>
              <a:ext cx="216024" cy="478711"/>
            </a:xfrm>
            <a:prstGeom prst="line">
              <a:avLst/>
            </a:prstGeom>
            <a:ln w="19050">
              <a:solidFill>
                <a:srgbClr val="0E1B77"/>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6" idx="1"/>
            </p:cNvCxnSpPr>
            <p:nvPr/>
          </p:nvCxnSpPr>
          <p:spPr>
            <a:xfrm flipH="1">
              <a:off x="864493" y="848906"/>
              <a:ext cx="9145016" cy="0"/>
            </a:xfrm>
            <a:prstGeom prst="line">
              <a:avLst/>
            </a:prstGeom>
            <a:ln w="9525">
              <a:solidFill>
                <a:srgbClr val="0E1B77"/>
              </a:solidFill>
            </a:ln>
          </p:spPr>
          <p:style>
            <a:lnRef idx="1">
              <a:schemeClr val="accent1"/>
            </a:lnRef>
            <a:fillRef idx="0">
              <a:schemeClr val="accent1"/>
            </a:fillRef>
            <a:effectRef idx="0">
              <a:schemeClr val="accent1"/>
            </a:effectRef>
            <a:fontRef idx="minor">
              <a:schemeClr val="tx1"/>
            </a:fontRef>
          </p:style>
        </p:cxnSp>
      </p:grpSp>
      <p:pic>
        <p:nvPicPr>
          <p:cNvPr id="43" name="Picture 2" descr="D:\李欢\1.JOB\01  进行中\1 赛名师VI\赛名师logo\1 赛名师智慧课堂LOGO\1 Logo标准文件\logo_组合组合确定版-0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9687"/>
          <a:stretch/>
        </p:blipFill>
        <p:spPr bwMode="auto">
          <a:xfrm>
            <a:off x="7937454" y="231771"/>
            <a:ext cx="692449" cy="31364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C:\Users\huan.li1\Desktop\00000000-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3986" y="307092"/>
            <a:ext cx="638218" cy="18523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6372200" y="3134731"/>
            <a:ext cx="2518638" cy="1023742"/>
          </a:xfrm>
          <a:prstGeom prst="rect">
            <a:avLst/>
          </a:prstGeom>
        </p:spPr>
        <p:txBody>
          <a:bodyPr wrap="none">
            <a:spAutoFit/>
          </a:bodyPr>
          <a:lstStyle/>
          <a:p>
            <a:pPr>
              <a:lnSpc>
                <a:spcPct val="150000"/>
              </a:lnSpc>
            </a:pPr>
            <a:r>
              <a:rPr lang="en-US" altLang="zh-CN" sz="1400" b="1" dirty="0">
                <a:solidFill>
                  <a:schemeClr val="accent6">
                    <a:lumMod val="75000"/>
                  </a:schemeClr>
                </a:solidFill>
                <a:latin typeface="微软雅黑" pitchFamily="34" charset="-122"/>
                <a:ea typeface="微软雅黑" pitchFamily="34" charset="-122"/>
                <a:hlinkClick r:id="rId4"/>
              </a:rPr>
              <a:t>http://zzqc.gtafe.com/</a:t>
            </a:r>
            <a:endParaRPr lang="en-US" altLang="zh-CN" sz="1400" b="1" dirty="0">
              <a:solidFill>
                <a:schemeClr val="accent6">
                  <a:lumMod val="75000"/>
                </a:schemeClr>
              </a:solidFill>
              <a:latin typeface="微软雅黑" pitchFamily="34" charset="-122"/>
              <a:ea typeface="微软雅黑" pitchFamily="34" charset="-122"/>
            </a:endParaRPr>
          </a:p>
          <a:p>
            <a:pPr>
              <a:lnSpc>
                <a:spcPct val="150000"/>
              </a:lnSpc>
            </a:pPr>
            <a:r>
              <a:rPr lang="zh-CN" altLang="en-US" sz="1400" b="1" dirty="0">
                <a:solidFill>
                  <a:schemeClr val="accent6">
                    <a:lumMod val="75000"/>
                  </a:schemeClr>
                </a:solidFill>
                <a:latin typeface="微软雅黑" pitchFamily="34" charset="-122"/>
                <a:ea typeface="微软雅黑" pitchFamily="34" charset="-122"/>
              </a:rPr>
              <a:t>点击链接，</a:t>
            </a:r>
            <a:endParaRPr lang="en-US" altLang="zh-CN" sz="1400" b="1" dirty="0">
              <a:solidFill>
                <a:schemeClr val="accent6">
                  <a:lumMod val="75000"/>
                </a:schemeClr>
              </a:solidFill>
              <a:latin typeface="微软雅黑" pitchFamily="34" charset="-122"/>
              <a:ea typeface="微软雅黑" pitchFamily="34" charset="-122"/>
            </a:endParaRPr>
          </a:p>
          <a:p>
            <a:pPr>
              <a:lnSpc>
                <a:spcPct val="150000"/>
              </a:lnSpc>
            </a:pPr>
            <a:r>
              <a:rPr lang="zh-CN" altLang="en-US" sz="1400" b="1" dirty="0">
                <a:solidFill>
                  <a:schemeClr val="accent6">
                    <a:lumMod val="75000"/>
                  </a:schemeClr>
                </a:solidFill>
                <a:latin typeface="微软雅黑" pitchFamily="34" charset="-122"/>
                <a:ea typeface="微软雅黑" pitchFamily="34" charset="-122"/>
              </a:rPr>
              <a:t>进入赛名师汽车专业建设平台</a:t>
            </a:r>
          </a:p>
        </p:txBody>
      </p:sp>
      <p:pic>
        <p:nvPicPr>
          <p:cNvPr id="5" name="图片 4">
            <a:extLst>
              <a:ext uri="{FF2B5EF4-FFF2-40B4-BE49-F238E27FC236}">
                <a16:creationId xmlns:a16="http://schemas.microsoft.com/office/drawing/2014/main" id="{69FC474D-5C97-4710-989B-7FEA2C3BA42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1527" y="601613"/>
            <a:ext cx="4636119" cy="2464005"/>
          </a:xfrm>
          <a:prstGeom prst="rect">
            <a:avLst/>
          </a:prstGeom>
        </p:spPr>
      </p:pic>
      <p:pic>
        <p:nvPicPr>
          <p:cNvPr id="7" name="图片 6">
            <a:extLst>
              <a:ext uri="{FF2B5EF4-FFF2-40B4-BE49-F238E27FC236}">
                <a16:creationId xmlns:a16="http://schemas.microsoft.com/office/drawing/2014/main" id="{35404ED5-B5C8-492B-862A-C6CAB4F8A68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52491" y="2542649"/>
            <a:ext cx="4976803" cy="2207906"/>
          </a:xfrm>
          <a:prstGeom prst="rect">
            <a:avLst/>
          </a:prstGeom>
        </p:spPr>
      </p:pic>
      <p:sp>
        <p:nvSpPr>
          <p:cNvPr id="8" name="矩形 7">
            <a:extLst>
              <a:ext uri="{FF2B5EF4-FFF2-40B4-BE49-F238E27FC236}">
                <a16:creationId xmlns:a16="http://schemas.microsoft.com/office/drawing/2014/main" id="{752C08A8-CA8C-4DD4-8A67-557C0AEBA2D0}"/>
              </a:ext>
            </a:extLst>
          </p:cNvPr>
          <p:cNvSpPr/>
          <p:nvPr/>
        </p:nvSpPr>
        <p:spPr>
          <a:xfrm>
            <a:off x="5724128" y="1334961"/>
            <a:ext cx="4572000" cy="874407"/>
          </a:xfrm>
          <a:prstGeom prst="rect">
            <a:avLst/>
          </a:prstGeom>
        </p:spPr>
        <p:txBody>
          <a:bodyPr>
            <a:spAutoFit/>
          </a:bodyPr>
          <a:lstStyle/>
          <a:p>
            <a:pPr algn="just">
              <a:lnSpc>
                <a:spcPct val="150000"/>
              </a:lnSpc>
            </a:pPr>
            <a:r>
              <a:rPr lang="zh-CN" altLang="en-US" b="1" dirty="0">
                <a:solidFill>
                  <a:schemeClr val="accent6"/>
                </a:solidFill>
                <a:latin typeface="Noto Sans S Chinese Bold" pitchFamily="34" charset="-122"/>
                <a:ea typeface="Noto Sans S Chinese Bold" pitchFamily="34" charset="-122"/>
              </a:rPr>
              <a:t>标准化一站式交付</a:t>
            </a:r>
            <a:endParaRPr lang="en-US" altLang="zh-CN" b="1" dirty="0">
              <a:solidFill>
                <a:schemeClr val="accent6"/>
              </a:solidFill>
              <a:latin typeface="Noto Sans S Chinese Bold" pitchFamily="34" charset="-122"/>
              <a:ea typeface="Noto Sans S Chinese Bold" pitchFamily="34" charset="-122"/>
            </a:endParaRPr>
          </a:p>
          <a:p>
            <a:pPr algn="just">
              <a:lnSpc>
                <a:spcPct val="150000"/>
              </a:lnSpc>
            </a:pPr>
            <a:r>
              <a:rPr lang="zh-CN" altLang="en-US" b="1" dirty="0">
                <a:solidFill>
                  <a:schemeClr val="accent6"/>
                </a:solidFill>
                <a:latin typeface="Noto Sans S Chinese Bold" pitchFamily="34" charset="-122"/>
                <a:ea typeface="Noto Sans S Chinese Bold" pitchFamily="34" charset="-122"/>
              </a:rPr>
              <a:t>一体化平台易维护</a:t>
            </a:r>
          </a:p>
        </p:txBody>
      </p:sp>
    </p:spTree>
    <p:extLst>
      <p:ext uri="{BB962C8B-B14F-4D97-AF65-F5344CB8AC3E}">
        <p14:creationId xmlns:p14="http://schemas.microsoft.com/office/powerpoint/2010/main" val="9424408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6539" t="22929" r="23547"/>
          <a:stretch/>
        </p:blipFill>
        <p:spPr bwMode="auto">
          <a:xfrm>
            <a:off x="6951540" y="702836"/>
            <a:ext cx="2205675" cy="1573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7719" b="277"/>
          <a:stretch/>
        </p:blipFill>
        <p:spPr bwMode="auto">
          <a:xfrm>
            <a:off x="6958467" y="2391227"/>
            <a:ext cx="2185532" cy="2692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Picture 7"/>
          <p:cNvPicPr>
            <a:picLocks noChangeAspect="1" noChangeArrowheads="1"/>
          </p:cNvPicPr>
          <p:nvPr/>
        </p:nvPicPr>
        <p:blipFill rotWithShape="1">
          <a:blip r:embed="rId5">
            <a:extLst>
              <a:ext uri="{28A0092B-C50C-407E-A947-70E740481C1C}">
                <a14:useLocalDpi xmlns:a14="http://schemas.microsoft.com/office/drawing/2010/main" val="0"/>
              </a:ext>
            </a:extLst>
          </a:blip>
          <a:srcRect l="11670" r="33826"/>
          <a:stretch/>
        </p:blipFill>
        <p:spPr bwMode="auto">
          <a:xfrm>
            <a:off x="4653844" y="702836"/>
            <a:ext cx="2195804" cy="2649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5"/>
          <p:cNvPicPr>
            <a:picLocks noChangeAspect="1" noChangeArrowheads="1"/>
          </p:cNvPicPr>
          <p:nvPr/>
        </p:nvPicPr>
        <p:blipFill rotWithShape="1">
          <a:blip r:embed="rId6">
            <a:extLst>
              <a:ext uri="{28A0092B-C50C-407E-A947-70E740481C1C}">
                <a14:useLocalDpi xmlns:a14="http://schemas.microsoft.com/office/drawing/2010/main" val="0"/>
              </a:ext>
            </a:extLst>
          </a:blip>
          <a:srcRect l="1721" t="2525" b="12051"/>
          <a:stretch/>
        </p:blipFill>
        <p:spPr bwMode="auto">
          <a:xfrm>
            <a:off x="2327639" y="2367215"/>
            <a:ext cx="2203548" cy="2716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8" name="Picture 10"/>
          <p:cNvPicPr>
            <a:picLocks noChangeAspect="1" noChangeArrowheads="1"/>
          </p:cNvPicPr>
          <p:nvPr/>
        </p:nvPicPr>
        <p:blipFill rotWithShape="1">
          <a:blip r:embed="rId7">
            <a:extLst>
              <a:ext uri="{28A0092B-C50C-407E-A947-70E740481C1C}">
                <a14:useLocalDpi xmlns:a14="http://schemas.microsoft.com/office/drawing/2010/main" val="0"/>
              </a:ext>
            </a:extLst>
          </a:blip>
          <a:srcRect r="5600"/>
          <a:stretch/>
        </p:blipFill>
        <p:spPr bwMode="auto">
          <a:xfrm>
            <a:off x="2327638" y="691975"/>
            <a:ext cx="2203547" cy="1553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6" name="Picture 8"/>
          <p:cNvPicPr>
            <a:picLocks noChangeAspect="1" noChangeArrowheads="1"/>
          </p:cNvPicPr>
          <p:nvPr/>
        </p:nvPicPr>
        <p:blipFill rotWithShape="1">
          <a:blip r:embed="rId8">
            <a:extLst>
              <a:ext uri="{28A0092B-C50C-407E-A947-70E740481C1C}">
                <a14:useLocalDpi xmlns:a14="http://schemas.microsoft.com/office/drawing/2010/main" val="0"/>
              </a:ext>
            </a:extLst>
          </a:blip>
          <a:srcRect r="12630"/>
          <a:stretch/>
        </p:blipFill>
        <p:spPr bwMode="auto">
          <a:xfrm>
            <a:off x="4645533" y="3451194"/>
            <a:ext cx="2204115" cy="1632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5" name="Picture 7"/>
          <p:cNvPicPr>
            <a:picLocks noChangeAspect="1" noChangeArrowheads="1"/>
          </p:cNvPicPr>
          <p:nvPr/>
        </p:nvPicPr>
        <p:blipFill rotWithShape="1">
          <a:blip r:embed="rId5">
            <a:extLst>
              <a:ext uri="{28A0092B-C50C-407E-A947-70E740481C1C}">
                <a14:useLocalDpi xmlns:a14="http://schemas.microsoft.com/office/drawing/2010/main" val="0"/>
              </a:ext>
            </a:extLst>
          </a:blip>
          <a:srcRect r="11670"/>
          <a:stretch/>
        </p:blipFill>
        <p:spPr bwMode="auto">
          <a:xfrm>
            <a:off x="-10918" y="3451194"/>
            <a:ext cx="2203548" cy="1640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4" name="Picture 6"/>
          <p:cNvPicPr>
            <a:picLocks noChangeAspect="1" noChangeArrowheads="1"/>
          </p:cNvPicPr>
          <p:nvPr/>
        </p:nvPicPr>
        <p:blipFill rotWithShape="1">
          <a:blip r:embed="rId9">
            <a:extLst>
              <a:ext uri="{28A0092B-C50C-407E-A947-70E740481C1C}">
                <a14:useLocalDpi xmlns:a14="http://schemas.microsoft.com/office/drawing/2010/main" val="0"/>
              </a:ext>
            </a:extLst>
          </a:blip>
          <a:srcRect t="12175"/>
          <a:stretch/>
        </p:blipFill>
        <p:spPr bwMode="auto">
          <a:xfrm>
            <a:off x="-13106" y="691976"/>
            <a:ext cx="2205736" cy="2660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矩形 15"/>
          <p:cNvSpPr/>
          <p:nvPr/>
        </p:nvSpPr>
        <p:spPr>
          <a:xfrm>
            <a:off x="-27710" y="2892063"/>
            <a:ext cx="2220340" cy="32019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b="1">
              <a:solidFill>
                <a:prstClr val="white"/>
              </a:solidFill>
            </a:endParaRPr>
          </a:p>
        </p:txBody>
      </p:sp>
      <p:sp>
        <p:nvSpPr>
          <p:cNvPr id="17" name="矩形 16"/>
          <p:cNvSpPr/>
          <p:nvPr/>
        </p:nvSpPr>
        <p:spPr>
          <a:xfrm>
            <a:off x="211798" y="2913660"/>
            <a:ext cx="1779073" cy="276999"/>
          </a:xfrm>
          <a:prstGeom prst="rect">
            <a:avLst/>
          </a:prstGeom>
        </p:spPr>
        <p:txBody>
          <a:bodyPr wrap="square">
            <a:spAutoFit/>
          </a:bodyPr>
          <a:lstStyle/>
          <a:p>
            <a:pPr lvl="0" algn="ctr"/>
            <a:r>
              <a:rPr lang="zh-CN" altLang="zh-CN" sz="1200" b="1" dirty="0">
                <a:solidFill>
                  <a:schemeClr val="bg1"/>
                </a:solidFill>
                <a:latin typeface="Noto Sans S Chinese Bold" pitchFamily="34" charset="-122"/>
                <a:ea typeface="Noto Sans S Chinese Bold" pitchFamily="34" charset="-122"/>
              </a:rPr>
              <a:t>课程体系完善</a:t>
            </a:r>
            <a:endParaRPr lang="en-US" altLang="zh-CN" sz="1200" b="1" dirty="0">
              <a:solidFill>
                <a:schemeClr val="bg1"/>
              </a:solidFill>
              <a:latin typeface="Noto Sans S Chinese Bold" pitchFamily="34" charset="-122"/>
              <a:ea typeface="Noto Sans S Chinese Bold" pitchFamily="34" charset="-122"/>
            </a:endParaRPr>
          </a:p>
        </p:txBody>
      </p:sp>
      <p:sp>
        <p:nvSpPr>
          <p:cNvPr id="18" name="矩形 17"/>
          <p:cNvSpPr/>
          <p:nvPr/>
        </p:nvSpPr>
        <p:spPr>
          <a:xfrm>
            <a:off x="-27710" y="4620255"/>
            <a:ext cx="2220340" cy="32019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b="1">
              <a:solidFill>
                <a:prstClr val="white"/>
              </a:solidFill>
            </a:endParaRPr>
          </a:p>
        </p:txBody>
      </p:sp>
      <p:sp>
        <p:nvSpPr>
          <p:cNvPr id="19" name="矩形 18"/>
          <p:cNvSpPr/>
          <p:nvPr/>
        </p:nvSpPr>
        <p:spPr>
          <a:xfrm>
            <a:off x="211798" y="4641852"/>
            <a:ext cx="1779073" cy="276999"/>
          </a:xfrm>
          <a:prstGeom prst="rect">
            <a:avLst/>
          </a:prstGeom>
        </p:spPr>
        <p:txBody>
          <a:bodyPr wrap="square">
            <a:spAutoFit/>
          </a:bodyPr>
          <a:lstStyle/>
          <a:p>
            <a:pPr lvl="0" algn="ctr"/>
            <a:r>
              <a:rPr lang="zh-CN" altLang="zh-CN" sz="1200" b="1" dirty="0">
                <a:solidFill>
                  <a:schemeClr val="bg1"/>
                </a:solidFill>
                <a:latin typeface="Noto Sans S Chinese Bold" pitchFamily="34" charset="-122"/>
                <a:ea typeface="Noto Sans S Chinese Bold" pitchFamily="34" charset="-122"/>
              </a:rPr>
              <a:t>教学形式生动</a:t>
            </a:r>
            <a:endParaRPr lang="en-US" altLang="zh-CN" sz="1200" b="1" dirty="0">
              <a:solidFill>
                <a:schemeClr val="bg1"/>
              </a:solidFill>
              <a:latin typeface="Noto Sans S Chinese Bold" pitchFamily="34" charset="-122"/>
              <a:ea typeface="Noto Sans S Chinese Bold" pitchFamily="34" charset="-122"/>
            </a:endParaRPr>
          </a:p>
        </p:txBody>
      </p:sp>
      <p:sp>
        <p:nvSpPr>
          <p:cNvPr id="20" name="矩形 19"/>
          <p:cNvSpPr/>
          <p:nvPr/>
        </p:nvSpPr>
        <p:spPr>
          <a:xfrm>
            <a:off x="4646100" y="2892063"/>
            <a:ext cx="2220340" cy="32019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b="1">
              <a:solidFill>
                <a:prstClr val="white"/>
              </a:solidFill>
            </a:endParaRPr>
          </a:p>
        </p:txBody>
      </p:sp>
      <p:sp>
        <p:nvSpPr>
          <p:cNvPr id="21" name="矩形 20"/>
          <p:cNvSpPr/>
          <p:nvPr/>
        </p:nvSpPr>
        <p:spPr>
          <a:xfrm>
            <a:off x="4885608" y="2913660"/>
            <a:ext cx="1779073" cy="276999"/>
          </a:xfrm>
          <a:prstGeom prst="rect">
            <a:avLst/>
          </a:prstGeom>
        </p:spPr>
        <p:txBody>
          <a:bodyPr wrap="square">
            <a:spAutoFit/>
          </a:bodyPr>
          <a:lstStyle/>
          <a:p>
            <a:pPr lvl="0" algn="ctr"/>
            <a:r>
              <a:rPr lang="zh-CN" altLang="zh-CN" sz="1200" b="1" dirty="0">
                <a:solidFill>
                  <a:schemeClr val="bg1"/>
                </a:solidFill>
                <a:latin typeface="Noto Sans S Chinese Bold" pitchFamily="34" charset="-122"/>
                <a:ea typeface="Noto Sans S Chinese Bold" pitchFamily="34" charset="-122"/>
              </a:rPr>
              <a:t>课程内容新颖</a:t>
            </a:r>
            <a:endParaRPr lang="en-US" altLang="zh-CN" sz="1200" b="1" dirty="0">
              <a:solidFill>
                <a:schemeClr val="bg1"/>
              </a:solidFill>
              <a:latin typeface="Noto Sans S Chinese Bold" pitchFamily="34" charset="-122"/>
              <a:ea typeface="Noto Sans S Chinese Bold" pitchFamily="34" charset="-122"/>
            </a:endParaRPr>
          </a:p>
        </p:txBody>
      </p:sp>
      <p:sp>
        <p:nvSpPr>
          <p:cNvPr id="22" name="矩形 21"/>
          <p:cNvSpPr/>
          <p:nvPr/>
        </p:nvSpPr>
        <p:spPr>
          <a:xfrm>
            <a:off x="2327638" y="4292375"/>
            <a:ext cx="2203547" cy="320192"/>
          </a:xfrm>
          <a:prstGeom prst="rect">
            <a:avLst/>
          </a:prstGeom>
          <a:solidFill>
            <a:schemeClr val="accent6">
              <a:lumMod val="7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23" name="矩形 22"/>
          <p:cNvSpPr/>
          <p:nvPr/>
        </p:nvSpPr>
        <p:spPr>
          <a:xfrm>
            <a:off x="2537747" y="4313972"/>
            <a:ext cx="1779073" cy="276999"/>
          </a:xfrm>
          <a:prstGeom prst="rect">
            <a:avLst/>
          </a:prstGeom>
          <a:solidFill>
            <a:schemeClr val="accent6">
              <a:lumMod val="75000"/>
            </a:schemeClr>
          </a:solidFill>
        </p:spPr>
        <p:txBody>
          <a:bodyPr wrap="square">
            <a:spAutoFit/>
          </a:bodyPr>
          <a:lstStyle/>
          <a:p>
            <a:pPr algn="ctr"/>
            <a:r>
              <a:rPr lang="zh-CN" altLang="zh-CN" sz="1200" b="1" dirty="0">
                <a:solidFill>
                  <a:schemeClr val="bg1"/>
                </a:solidFill>
                <a:latin typeface="Noto Sans S Chinese Bold" pitchFamily="34" charset="-122"/>
                <a:ea typeface="Noto Sans S Chinese Bold" pitchFamily="34" charset="-122"/>
              </a:rPr>
              <a:t>岗位导向强实践</a:t>
            </a:r>
          </a:p>
        </p:txBody>
      </p:sp>
      <p:sp>
        <p:nvSpPr>
          <p:cNvPr id="24" name="矩形 23"/>
          <p:cNvSpPr/>
          <p:nvPr/>
        </p:nvSpPr>
        <p:spPr>
          <a:xfrm>
            <a:off x="4645533" y="4620255"/>
            <a:ext cx="2204115" cy="32019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b="1">
              <a:solidFill>
                <a:prstClr val="white"/>
              </a:solidFill>
            </a:endParaRPr>
          </a:p>
        </p:txBody>
      </p:sp>
      <p:sp>
        <p:nvSpPr>
          <p:cNvPr id="25" name="矩形 24"/>
          <p:cNvSpPr/>
          <p:nvPr/>
        </p:nvSpPr>
        <p:spPr>
          <a:xfrm>
            <a:off x="4901097" y="4641852"/>
            <a:ext cx="1779073" cy="276999"/>
          </a:xfrm>
          <a:prstGeom prst="rect">
            <a:avLst/>
          </a:prstGeom>
        </p:spPr>
        <p:txBody>
          <a:bodyPr wrap="square">
            <a:spAutoFit/>
          </a:bodyPr>
          <a:lstStyle/>
          <a:p>
            <a:pPr lvl="0" algn="ctr"/>
            <a:r>
              <a:rPr lang="zh-CN" altLang="zh-CN" sz="1200" b="1" dirty="0">
                <a:solidFill>
                  <a:schemeClr val="bg1"/>
                </a:solidFill>
                <a:latin typeface="Noto Sans S Chinese Bold" pitchFamily="34" charset="-122"/>
                <a:ea typeface="Noto Sans S Chinese Bold" pitchFamily="34" charset="-122"/>
              </a:rPr>
              <a:t>资源类型丰富</a:t>
            </a:r>
            <a:endParaRPr lang="en-US" altLang="zh-CN" sz="1200" b="1" dirty="0">
              <a:solidFill>
                <a:schemeClr val="bg1"/>
              </a:solidFill>
              <a:latin typeface="Noto Sans S Chinese Bold" pitchFamily="34" charset="-122"/>
              <a:ea typeface="Noto Sans S Chinese Bold" pitchFamily="34" charset="-122"/>
            </a:endParaRPr>
          </a:p>
        </p:txBody>
      </p:sp>
      <p:sp>
        <p:nvSpPr>
          <p:cNvPr id="26" name="矩形 25"/>
          <p:cNvSpPr/>
          <p:nvPr/>
        </p:nvSpPr>
        <p:spPr>
          <a:xfrm>
            <a:off x="6958467" y="4292375"/>
            <a:ext cx="2185532" cy="32019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b="1">
              <a:solidFill>
                <a:prstClr val="white"/>
              </a:solidFill>
            </a:endParaRPr>
          </a:p>
        </p:txBody>
      </p:sp>
      <p:sp>
        <p:nvSpPr>
          <p:cNvPr id="27" name="矩形 26"/>
          <p:cNvSpPr/>
          <p:nvPr/>
        </p:nvSpPr>
        <p:spPr>
          <a:xfrm>
            <a:off x="7197975" y="4313972"/>
            <a:ext cx="1779073" cy="276999"/>
          </a:xfrm>
          <a:prstGeom prst="rect">
            <a:avLst/>
          </a:prstGeom>
        </p:spPr>
        <p:txBody>
          <a:bodyPr wrap="square">
            <a:spAutoFit/>
          </a:bodyPr>
          <a:lstStyle/>
          <a:p>
            <a:r>
              <a:rPr lang="zh-CN" altLang="zh-CN" sz="1200" b="1" dirty="0">
                <a:solidFill>
                  <a:schemeClr val="bg1"/>
                </a:solidFill>
                <a:latin typeface="Noto Sans S Chinese Bold" pitchFamily="34" charset="-122"/>
                <a:ea typeface="Noto Sans S Chinese Bold" pitchFamily="34" charset="-122"/>
              </a:rPr>
              <a:t>一站式部署易维护</a:t>
            </a:r>
          </a:p>
        </p:txBody>
      </p:sp>
      <p:sp>
        <p:nvSpPr>
          <p:cNvPr id="28" name="矩形 27"/>
          <p:cNvSpPr/>
          <p:nvPr/>
        </p:nvSpPr>
        <p:spPr>
          <a:xfrm>
            <a:off x="2327638" y="1844103"/>
            <a:ext cx="2203547" cy="32019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b="1">
              <a:solidFill>
                <a:prstClr val="white"/>
              </a:solidFill>
            </a:endParaRPr>
          </a:p>
        </p:txBody>
      </p:sp>
      <p:sp>
        <p:nvSpPr>
          <p:cNvPr id="29" name="矩形 28"/>
          <p:cNvSpPr/>
          <p:nvPr/>
        </p:nvSpPr>
        <p:spPr>
          <a:xfrm>
            <a:off x="2537747" y="1865700"/>
            <a:ext cx="1779073" cy="276999"/>
          </a:xfrm>
          <a:prstGeom prst="rect">
            <a:avLst/>
          </a:prstGeom>
        </p:spPr>
        <p:txBody>
          <a:bodyPr wrap="square">
            <a:spAutoFit/>
          </a:bodyPr>
          <a:lstStyle/>
          <a:p>
            <a:pPr lvl="0" algn="ctr"/>
            <a:r>
              <a:rPr lang="zh-CN" altLang="zh-CN" sz="1200" b="1" dirty="0">
                <a:solidFill>
                  <a:schemeClr val="bg1"/>
                </a:solidFill>
                <a:latin typeface="Noto Sans S Chinese Bold" pitchFamily="34" charset="-122"/>
                <a:ea typeface="Noto Sans S Chinese Bold" pitchFamily="34" charset="-122"/>
              </a:rPr>
              <a:t>教学内容直观</a:t>
            </a:r>
            <a:endParaRPr lang="en-US" altLang="zh-CN" sz="1200" b="1" dirty="0">
              <a:solidFill>
                <a:schemeClr val="bg1"/>
              </a:solidFill>
              <a:latin typeface="Noto Sans S Chinese Bold" pitchFamily="34" charset="-122"/>
              <a:ea typeface="Noto Sans S Chinese Bold" pitchFamily="34" charset="-122"/>
            </a:endParaRPr>
          </a:p>
        </p:txBody>
      </p:sp>
      <p:sp>
        <p:nvSpPr>
          <p:cNvPr id="30" name="矩形 29"/>
          <p:cNvSpPr/>
          <p:nvPr/>
        </p:nvSpPr>
        <p:spPr>
          <a:xfrm>
            <a:off x="6953668" y="1844103"/>
            <a:ext cx="2203547" cy="32019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b="1">
              <a:solidFill>
                <a:prstClr val="white"/>
              </a:solidFill>
            </a:endParaRPr>
          </a:p>
        </p:txBody>
      </p:sp>
      <p:sp>
        <p:nvSpPr>
          <p:cNvPr id="31" name="矩形 30"/>
          <p:cNvSpPr/>
          <p:nvPr/>
        </p:nvSpPr>
        <p:spPr>
          <a:xfrm>
            <a:off x="7163777" y="1865700"/>
            <a:ext cx="1779073" cy="276999"/>
          </a:xfrm>
          <a:prstGeom prst="rect">
            <a:avLst/>
          </a:prstGeom>
        </p:spPr>
        <p:txBody>
          <a:bodyPr wrap="square">
            <a:spAutoFit/>
          </a:bodyPr>
          <a:lstStyle/>
          <a:p>
            <a:pPr lvl="0" algn="ctr"/>
            <a:r>
              <a:rPr lang="zh-CN" altLang="zh-CN" sz="1200" b="1" dirty="0">
                <a:solidFill>
                  <a:schemeClr val="bg1"/>
                </a:solidFill>
                <a:latin typeface="Noto Sans S Chinese Bold" pitchFamily="34" charset="-122"/>
                <a:ea typeface="Noto Sans S Chinese Bold" pitchFamily="34" charset="-122"/>
              </a:rPr>
              <a:t>模型真实细致</a:t>
            </a:r>
            <a:endParaRPr lang="en-US" altLang="zh-CN" sz="1200" b="1" dirty="0">
              <a:solidFill>
                <a:schemeClr val="bg1"/>
              </a:solidFill>
              <a:latin typeface="Noto Sans S Chinese Bold" pitchFamily="34" charset="-122"/>
              <a:ea typeface="Noto Sans S Chinese Bold" pitchFamily="34" charset="-122"/>
            </a:endParaRPr>
          </a:p>
        </p:txBody>
      </p:sp>
      <p:grpSp>
        <p:nvGrpSpPr>
          <p:cNvPr id="33" name="组合 32"/>
          <p:cNvGrpSpPr/>
          <p:nvPr/>
        </p:nvGrpSpPr>
        <p:grpSpPr>
          <a:xfrm>
            <a:off x="0" y="227223"/>
            <a:ext cx="8671418" cy="400521"/>
            <a:chOff x="-11906" y="376662"/>
            <a:chExt cx="10937880" cy="505204"/>
          </a:xfrm>
        </p:grpSpPr>
        <p:sp>
          <p:nvSpPr>
            <p:cNvPr id="34" name="文本框 3"/>
            <p:cNvSpPr txBox="1"/>
            <p:nvPr/>
          </p:nvSpPr>
          <p:spPr>
            <a:xfrm>
              <a:off x="780578" y="378389"/>
              <a:ext cx="1977155" cy="498278"/>
            </a:xfrm>
            <a:prstGeom prst="rect">
              <a:avLst/>
            </a:prstGeom>
            <a:noFill/>
          </p:spPr>
          <p:txBody>
            <a:bodyPr wrap="square" lIns="86411" tIns="43205" rIns="86411" bIns="43205" rtlCol="0">
              <a:spAutoFit/>
            </a:bodyPr>
            <a:lstStyle/>
            <a:p>
              <a:pPr algn="dist"/>
              <a:r>
                <a:rPr lang="zh-CN" altLang="en-US" sz="2000" dirty="0">
                  <a:solidFill>
                    <a:srgbClr val="0E1B77"/>
                  </a:solidFill>
                  <a:latin typeface="Noto Sans S Chinese Black" pitchFamily="34" charset="-122"/>
                  <a:ea typeface="Noto Sans S Chinese Black" pitchFamily="34" charset="-122"/>
                </a:rPr>
                <a:t>特色亮点</a:t>
              </a:r>
            </a:p>
          </p:txBody>
        </p:sp>
        <p:sp>
          <p:nvSpPr>
            <p:cNvPr id="35" name="矩形 34"/>
            <p:cNvSpPr/>
            <p:nvPr/>
          </p:nvSpPr>
          <p:spPr>
            <a:xfrm>
              <a:off x="10009509" y="815946"/>
              <a:ext cx="916465" cy="65920"/>
            </a:xfrm>
            <a:prstGeom prst="rect">
              <a:avLst/>
            </a:prstGeom>
            <a:solidFill>
              <a:srgbClr val="0E1B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p:cNvGrpSpPr/>
            <p:nvPr/>
          </p:nvGrpSpPr>
          <p:grpSpPr>
            <a:xfrm>
              <a:off x="-11906" y="376662"/>
              <a:ext cx="526518" cy="472244"/>
              <a:chOff x="-11906" y="376662"/>
              <a:chExt cx="526518" cy="472244"/>
            </a:xfrm>
          </p:grpSpPr>
          <p:sp>
            <p:nvSpPr>
              <p:cNvPr id="40" name="矩形 39"/>
              <p:cNvSpPr/>
              <p:nvPr/>
            </p:nvSpPr>
            <p:spPr>
              <a:xfrm>
                <a:off x="-11906" y="376662"/>
                <a:ext cx="326321" cy="472244"/>
              </a:xfrm>
              <a:prstGeom prst="rect">
                <a:avLst/>
              </a:prstGeom>
              <a:solidFill>
                <a:srgbClr val="0E1B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等腰三角形 42"/>
              <p:cNvSpPr/>
              <p:nvPr/>
            </p:nvSpPr>
            <p:spPr>
              <a:xfrm>
                <a:off x="136155" y="376662"/>
                <a:ext cx="378457" cy="472244"/>
              </a:xfrm>
              <a:prstGeom prst="triangle">
                <a:avLst/>
              </a:prstGeom>
              <a:solidFill>
                <a:srgbClr val="0E1B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7" name="直接连接符 36"/>
            <p:cNvCxnSpPr/>
            <p:nvPr/>
          </p:nvCxnSpPr>
          <p:spPr>
            <a:xfrm>
              <a:off x="432445" y="382399"/>
              <a:ext cx="216024" cy="478711"/>
            </a:xfrm>
            <a:prstGeom prst="line">
              <a:avLst/>
            </a:prstGeom>
            <a:ln w="57150">
              <a:solidFill>
                <a:srgbClr val="0E1B77"/>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518206" y="382399"/>
              <a:ext cx="216024" cy="478711"/>
            </a:xfrm>
            <a:prstGeom prst="line">
              <a:avLst/>
            </a:prstGeom>
            <a:ln w="19050">
              <a:solidFill>
                <a:srgbClr val="0E1B77"/>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35" idx="1"/>
            </p:cNvCxnSpPr>
            <p:nvPr/>
          </p:nvCxnSpPr>
          <p:spPr>
            <a:xfrm flipH="1">
              <a:off x="864493" y="848906"/>
              <a:ext cx="9145016" cy="0"/>
            </a:xfrm>
            <a:prstGeom prst="line">
              <a:avLst/>
            </a:prstGeom>
            <a:ln w="9525">
              <a:solidFill>
                <a:srgbClr val="0E1B77"/>
              </a:solidFill>
            </a:ln>
          </p:spPr>
          <p:style>
            <a:lnRef idx="1">
              <a:schemeClr val="accent1"/>
            </a:lnRef>
            <a:fillRef idx="0">
              <a:schemeClr val="accent1"/>
            </a:fillRef>
            <a:effectRef idx="0">
              <a:schemeClr val="accent1"/>
            </a:effectRef>
            <a:fontRef idx="minor">
              <a:schemeClr val="tx1"/>
            </a:fontRef>
          </p:style>
        </p:cxnSp>
      </p:grpSp>
      <p:pic>
        <p:nvPicPr>
          <p:cNvPr id="44" name="Picture 2" descr="D:\李欢\1.JOB\01  进行中\1 赛名师VI\赛名师logo\1 赛名师智慧课堂LOGO\1 Logo标准文件\logo_组合组合确定版-01.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59687"/>
          <a:stretch/>
        </p:blipFill>
        <p:spPr bwMode="auto">
          <a:xfrm>
            <a:off x="7937454" y="231771"/>
            <a:ext cx="692449" cy="31364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C:\Users\huan.li1\Desktop\00000000-01.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973986" y="307092"/>
            <a:ext cx="638218" cy="185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243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图片 49"/>
          <p:cNvPicPr>
            <a:picLocks noChangeAspect="1"/>
          </p:cNvPicPr>
          <p:nvPr/>
        </p:nvPicPr>
        <p:blipFill rotWithShape="1">
          <a:blip r:embed="rId2" cstate="print">
            <a:extLst>
              <a:ext uri="{28A0092B-C50C-407E-A947-70E740481C1C}">
                <a14:useLocalDpi xmlns:a14="http://schemas.microsoft.com/office/drawing/2010/main" val="0"/>
              </a:ext>
            </a:extLst>
          </a:blip>
          <a:srcRect l="1" r="17417"/>
          <a:stretch/>
        </p:blipFill>
        <p:spPr>
          <a:xfrm>
            <a:off x="9134" y="0"/>
            <a:ext cx="9171378" cy="5143500"/>
          </a:xfrm>
          <a:prstGeom prst="rect">
            <a:avLst/>
          </a:prstGeom>
        </p:spPr>
      </p:pic>
      <p:sp>
        <p:nvSpPr>
          <p:cNvPr id="37" name="矩形 36"/>
          <p:cNvSpPr/>
          <p:nvPr/>
        </p:nvSpPr>
        <p:spPr>
          <a:xfrm>
            <a:off x="0" y="0"/>
            <a:ext cx="9180512" cy="5137404"/>
          </a:xfrm>
          <a:prstGeom prst="rect">
            <a:avLst/>
          </a:prstGeom>
          <a:solidFill>
            <a:srgbClr val="0E1B77">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a:solidFill>
                <a:schemeClr val="accent6">
                  <a:lumMod val="60000"/>
                  <a:lumOff val="40000"/>
                </a:schemeClr>
              </a:solidFill>
            </a:endParaRPr>
          </a:p>
        </p:txBody>
      </p:sp>
      <p:sp>
        <p:nvSpPr>
          <p:cNvPr id="14" name="文本框 3">
            <a:extLst>
              <a:ext uri="{FF2B5EF4-FFF2-40B4-BE49-F238E27FC236}">
                <a16:creationId xmlns:a16="http://schemas.microsoft.com/office/drawing/2014/main" id="{9833CCC3-42C2-4EDF-A44D-88BD0CF89231}"/>
              </a:ext>
            </a:extLst>
          </p:cNvPr>
          <p:cNvSpPr txBox="1">
            <a:spLocks noChangeArrowheads="1"/>
          </p:cNvSpPr>
          <p:nvPr/>
        </p:nvSpPr>
        <p:spPr bwMode="auto">
          <a:xfrm>
            <a:off x="4644008" y="3541722"/>
            <a:ext cx="1189580" cy="352213"/>
          </a:xfrm>
          <a:prstGeom prst="rect">
            <a:avLst/>
          </a:prstGeom>
          <a:noFill/>
          <a:ln w="9525">
            <a:noFill/>
            <a:miter lim="800000"/>
            <a:headEnd/>
            <a:tailEnd/>
          </a:ln>
        </p:spPr>
        <p:txBody>
          <a:bodyPr rot="0" vert="horz" wrap="square" lIns="91440" tIns="45720" rIns="91440" bIns="45720" anchor="t" anchorCtr="0">
            <a:noAutofit/>
          </a:bodyPr>
          <a:lstStyle/>
          <a:p>
            <a:pPr indent="127000" algn="ctr">
              <a:lnSpc>
                <a:spcPct val="150000"/>
              </a:lnSpc>
              <a:spcAft>
                <a:spcPts val="1200"/>
              </a:spcAft>
            </a:pPr>
            <a:r>
              <a:rPr lang="en-US" altLang="zh-CN" sz="1400" b="1" kern="100" dirty="0">
                <a:solidFill>
                  <a:schemeClr val="bg1"/>
                </a:solidFill>
                <a:effectLst/>
                <a:latin typeface="Noto Sans S Chinese Black" pitchFamily="34" charset="-122"/>
                <a:ea typeface="Noto Sans S Chinese Black" pitchFamily="34" charset="-122"/>
                <a:cs typeface="Arial"/>
              </a:rPr>
              <a:t>E</a:t>
            </a:r>
            <a:r>
              <a:rPr lang="zh-CN" altLang="en-US" sz="1400" b="1" kern="100" dirty="0">
                <a:solidFill>
                  <a:schemeClr val="bg1"/>
                </a:solidFill>
                <a:effectLst/>
                <a:latin typeface="Noto Sans S Chinese Black" pitchFamily="34" charset="-122"/>
                <a:ea typeface="Noto Sans S Chinese Black" pitchFamily="34" charset="-122"/>
                <a:cs typeface="Arial"/>
              </a:rPr>
              <a:t>教学</a:t>
            </a:r>
            <a:endParaRPr lang="en-US" altLang="zh-CN" sz="1400" b="1" kern="100" dirty="0">
              <a:solidFill>
                <a:schemeClr val="bg1"/>
              </a:solidFill>
              <a:latin typeface="Noto Sans S Chinese Black" pitchFamily="34" charset="-122"/>
              <a:ea typeface="Noto Sans S Chinese Black" pitchFamily="34" charset="-122"/>
              <a:cs typeface="Arial"/>
            </a:endParaRPr>
          </a:p>
        </p:txBody>
      </p:sp>
      <p:sp>
        <p:nvSpPr>
          <p:cNvPr id="15" name="Block Arc 51"/>
          <p:cNvSpPr>
            <a:spLocks noChangeAspect="1"/>
          </p:cNvSpPr>
          <p:nvPr/>
        </p:nvSpPr>
        <p:spPr>
          <a:xfrm rot="10800000">
            <a:off x="4555975" y="2024829"/>
            <a:ext cx="1393269" cy="1445400"/>
          </a:xfrm>
          <a:prstGeom prst="blockArc">
            <a:avLst>
              <a:gd name="adj1" fmla="val 10800000"/>
              <a:gd name="adj2" fmla="val 0"/>
              <a:gd name="adj3" fmla="val 9694"/>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27" name="Block Arc 53"/>
          <p:cNvSpPr>
            <a:spLocks noChangeAspect="1"/>
          </p:cNvSpPr>
          <p:nvPr/>
        </p:nvSpPr>
        <p:spPr>
          <a:xfrm>
            <a:off x="5712967" y="2007244"/>
            <a:ext cx="1393269" cy="1445400"/>
          </a:xfrm>
          <a:prstGeom prst="blockArc">
            <a:avLst>
              <a:gd name="adj1" fmla="val 10800000"/>
              <a:gd name="adj2" fmla="val 0"/>
              <a:gd name="adj3" fmla="val 9694"/>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28" name="Block Arc 55"/>
          <p:cNvSpPr>
            <a:spLocks noChangeAspect="1"/>
          </p:cNvSpPr>
          <p:nvPr/>
        </p:nvSpPr>
        <p:spPr>
          <a:xfrm rot="10800000">
            <a:off x="6869958" y="2007244"/>
            <a:ext cx="1393269" cy="1445400"/>
          </a:xfrm>
          <a:prstGeom prst="blockArc">
            <a:avLst>
              <a:gd name="adj1" fmla="val 10800000"/>
              <a:gd name="adj2" fmla="val 0"/>
              <a:gd name="adj3" fmla="val 9694"/>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29" name="Block Arc 2"/>
          <p:cNvSpPr>
            <a:spLocks noChangeAspect="1"/>
          </p:cNvSpPr>
          <p:nvPr/>
        </p:nvSpPr>
        <p:spPr>
          <a:xfrm>
            <a:off x="4555975" y="2007244"/>
            <a:ext cx="1393269" cy="1445400"/>
          </a:xfrm>
          <a:prstGeom prst="blockArc">
            <a:avLst>
              <a:gd name="adj1" fmla="val 10800000"/>
              <a:gd name="adj2" fmla="val 0"/>
              <a:gd name="adj3" fmla="val 9694"/>
            </a:avLst>
          </a:prstGeom>
          <a:solidFill>
            <a:srgbClr val="9999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30" name="Block Arc 52"/>
          <p:cNvSpPr>
            <a:spLocks noChangeAspect="1"/>
          </p:cNvSpPr>
          <p:nvPr/>
        </p:nvSpPr>
        <p:spPr>
          <a:xfrm rot="10800000">
            <a:off x="5712967" y="2007243"/>
            <a:ext cx="1393269" cy="1445400"/>
          </a:xfrm>
          <a:prstGeom prst="blockArc">
            <a:avLst>
              <a:gd name="adj1" fmla="val 10800000"/>
              <a:gd name="adj2" fmla="val 0"/>
              <a:gd name="adj3" fmla="val 9694"/>
            </a:avLst>
          </a:prstGeom>
          <a:solidFill>
            <a:srgbClr val="698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31" name="Block Arc 54"/>
          <p:cNvSpPr>
            <a:spLocks noChangeAspect="1"/>
          </p:cNvSpPr>
          <p:nvPr/>
        </p:nvSpPr>
        <p:spPr>
          <a:xfrm>
            <a:off x="6869958" y="2007245"/>
            <a:ext cx="1393269" cy="1445400"/>
          </a:xfrm>
          <a:prstGeom prst="blockArc">
            <a:avLst>
              <a:gd name="adj1" fmla="val 10800000"/>
              <a:gd name="adj2" fmla="val 0"/>
              <a:gd name="adj3" fmla="val 9694"/>
            </a:avLst>
          </a:prstGeom>
          <a:solidFill>
            <a:srgbClr val="293C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32" name="Freeform 230"/>
          <p:cNvSpPr>
            <a:spLocks noEditPoints="1"/>
          </p:cNvSpPr>
          <p:nvPr/>
        </p:nvSpPr>
        <p:spPr bwMode="auto">
          <a:xfrm>
            <a:off x="5092674" y="2526913"/>
            <a:ext cx="343422" cy="344441"/>
          </a:xfrm>
          <a:custGeom>
            <a:avLst/>
            <a:gdLst>
              <a:gd name="T0" fmla="*/ 107 w 185"/>
              <a:gd name="T1" fmla="*/ 144 h 186"/>
              <a:gd name="T2" fmla="*/ 30 w 185"/>
              <a:gd name="T3" fmla="*/ 135 h 186"/>
              <a:gd name="T4" fmla="*/ 116 w 185"/>
              <a:gd name="T5" fmla="*/ 101 h 186"/>
              <a:gd name="T6" fmla="*/ 25 w 185"/>
              <a:gd name="T7" fmla="*/ 110 h 186"/>
              <a:gd name="T8" fmla="*/ 116 w 185"/>
              <a:gd name="T9" fmla="*/ 101 h 186"/>
              <a:gd name="T10" fmla="*/ 36 w 185"/>
              <a:gd name="T11" fmla="*/ 85 h 186"/>
              <a:gd name="T12" fmla="*/ 113 w 185"/>
              <a:gd name="T13" fmla="*/ 93 h 186"/>
              <a:gd name="T14" fmla="*/ 71 w 185"/>
              <a:gd name="T15" fmla="*/ 68 h 186"/>
              <a:gd name="T16" fmla="*/ 98 w 185"/>
              <a:gd name="T17" fmla="*/ 76 h 186"/>
              <a:gd name="T18" fmla="*/ 71 w 185"/>
              <a:gd name="T19" fmla="*/ 160 h 186"/>
              <a:gd name="T20" fmla="*/ 45 w 185"/>
              <a:gd name="T21" fmla="*/ 152 h 186"/>
              <a:gd name="T22" fmla="*/ 169 w 185"/>
              <a:gd name="T23" fmla="*/ 42 h 186"/>
              <a:gd name="T24" fmla="*/ 42 w 185"/>
              <a:gd name="T25" fmla="*/ 25 h 186"/>
              <a:gd name="T26" fmla="*/ 38 w 185"/>
              <a:gd name="T27" fmla="*/ 0 h 186"/>
              <a:gd name="T28" fmla="*/ 34 w 185"/>
              <a:gd name="T29" fmla="*/ 25 h 186"/>
              <a:gd name="T30" fmla="*/ 17 w 185"/>
              <a:gd name="T31" fmla="*/ 42 h 186"/>
              <a:gd name="T32" fmla="*/ 0 w 185"/>
              <a:gd name="T33" fmla="*/ 169 h 186"/>
              <a:gd name="T34" fmla="*/ 169 w 185"/>
              <a:gd name="T35" fmla="*/ 186 h 186"/>
              <a:gd name="T36" fmla="*/ 185 w 185"/>
              <a:gd name="T37" fmla="*/ 59 h 186"/>
              <a:gd name="T38" fmla="*/ 135 w 185"/>
              <a:gd name="T39" fmla="*/ 177 h 186"/>
              <a:gd name="T40" fmla="*/ 8 w 185"/>
              <a:gd name="T41" fmla="*/ 169 h 186"/>
              <a:gd name="T42" fmla="*/ 17 w 185"/>
              <a:gd name="T43" fmla="*/ 51 h 186"/>
              <a:gd name="T44" fmla="*/ 135 w 185"/>
              <a:gd name="T45" fmla="*/ 177 h 186"/>
              <a:gd name="T46" fmla="*/ 169 w 185"/>
              <a:gd name="T47" fmla="*/ 177 h 186"/>
              <a:gd name="T48" fmla="*/ 143 w 185"/>
              <a:gd name="T49" fmla="*/ 51 h 186"/>
              <a:gd name="T50" fmla="*/ 177 w 185"/>
              <a:gd name="T51" fmla="*/ 59 h 186"/>
              <a:gd name="T52" fmla="*/ 116 w 185"/>
              <a:gd name="T53" fmla="*/ 127 h 186"/>
              <a:gd name="T54" fmla="*/ 25 w 185"/>
              <a:gd name="T55" fmla="*/ 118 h 186"/>
              <a:gd name="T56" fmla="*/ 116 w 185"/>
              <a:gd name="T57" fmla="*/ 127 h 186"/>
              <a:gd name="T58" fmla="*/ 152 w 185"/>
              <a:gd name="T59" fmla="*/ 85 h 186"/>
              <a:gd name="T60" fmla="*/ 169 w 185"/>
              <a:gd name="T61" fmla="*/ 85 h 186"/>
              <a:gd name="T62" fmla="*/ 160 w 185"/>
              <a:gd name="T63" fmla="*/ 135 h 186"/>
              <a:gd name="T64" fmla="*/ 160 w 185"/>
              <a:gd name="T65" fmla="*/ 144 h 186"/>
              <a:gd name="T66" fmla="*/ 160 w 185"/>
              <a:gd name="T67" fmla="*/ 135 h 186"/>
              <a:gd name="T68" fmla="*/ 156 w 185"/>
              <a:gd name="T69" fmla="*/ 114 h 186"/>
              <a:gd name="T70" fmla="*/ 164 w 185"/>
              <a:gd name="T7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5" h="186">
                <a:moveTo>
                  <a:pt x="36" y="144"/>
                </a:moveTo>
                <a:cubicBezTo>
                  <a:pt x="107" y="144"/>
                  <a:pt x="107" y="144"/>
                  <a:pt x="107" y="144"/>
                </a:cubicBezTo>
                <a:cubicBezTo>
                  <a:pt x="109" y="141"/>
                  <a:pt x="111" y="138"/>
                  <a:pt x="113" y="135"/>
                </a:cubicBezTo>
                <a:cubicBezTo>
                  <a:pt x="30" y="135"/>
                  <a:pt x="30" y="135"/>
                  <a:pt x="30" y="135"/>
                </a:cubicBezTo>
                <a:cubicBezTo>
                  <a:pt x="32" y="138"/>
                  <a:pt x="34" y="141"/>
                  <a:pt x="36" y="144"/>
                </a:cubicBezTo>
                <a:close/>
                <a:moveTo>
                  <a:pt x="116" y="101"/>
                </a:moveTo>
                <a:cubicBezTo>
                  <a:pt x="27" y="101"/>
                  <a:pt x="27" y="101"/>
                  <a:pt x="27" y="101"/>
                </a:cubicBezTo>
                <a:cubicBezTo>
                  <a:pt x="26" y="104"/>
                  <a:pt x="26" y="107"/>
                  <a:pt x="25" y="110"/>
                </a:cubicBezTo>
                <a:cubicBezTo>
                  <a:pt x="118" y="110"/>
                  <a:pt x="118" y="110"/>
                  <a:pt x="118" y="110"/>
                </a:cubicBezTo>
                <a:cubicBezTo>
                  <a:pt x="117" y="107"/>
                  <a:pt x="117" y="104"/>
                  <a:pt x="116" y="101"/>
                </a:cubicBezTo>
                <a:close/>
                <a:moveTo>
                  <a:pt x="107" y="85"/>
                </a:moveTo>
                <a:cubicBezTo>
                  <a:pt x="36" y="85"/>
                  <a:pt x="36" y="85"/>
                  <a:pt x="36" y="85"/>
                </a:cubicBezTo>
                <a:cubicBezTo>
                  <a:pt x="34" y="87"/>
                  <a:pt x="32" y="90"/>
                  <a:pt x="30" y="93"/>
                </a:cubicBezTo>
                <a:cubicBezTo>
                  <a:pt x="113" y="93"/>
                  <a:pt x="113" y="93"/>
                  <a:pt x="113" y="93"/>
                </a:cubicBezTo>
                <a:cubicBezTo>
                  <a:pt x="111" y="90"/>
                  <a:pt x="109" y="87"/>
                  <a:pt x="107" y="85"/>
                </a:cubicBezTo>
                <a:close/>
                <a:moveTo>
                  <a:pt x="71" y="68"/>
                </a:moveTo>
                <a:cubicBezTo>
                  <a:pt x="62" y="68"/>
                  <a:pt x="53" y="71"/>
                  <a:pt x="45" y="76"/>
                </a:cubicBezTo>
                <a:cubicBezTo>
                  <a:pt x="98" y="76"/>
                  <a:pt x="98" y="76"/>
                  <a:pt x="98" y="76"/>
                </a:cubicBezTo>
                <a:cubicBezTo>
                  <a:pt x="90" y="71"/>
                  <a:pt x="81" y="68"/>
                  <a:pt x="71" y="68"/>
                </a:cubicBezTo>
                <a:close/>
                <a:moveTo>
                  <a:pt x="71" y="160"/>
                </a:moveTo>
                <a:cubicBezTo>
                  <a:pt x="81" y="160"/>
                  <a:pt x="90" y="157"/>
                  <a:pt x="98" y="152"/>
                </a:cubicBezTo>
                <a:cubicBezTo>
                  <a:pt x="45" y="152"/>
                  <a:pt x="45" y="152"/>
                  <a:pt x="45" y="152"/>
                </a:cubicBezTo>
                <a:cubicBezTo>
                  <a:pt x="53" y="157"/>
                  <a:pt x="62" y="160"/>
                  <a:pt x="71" y="160"/>
                </a:cubicBezTo>
                <a:close/>
                <a:moveTo>
                  <a:pt x="169" y="42"/>
                </a:moveTo>
                <a:cubicBezTo>
                  <a:pt x="42" y="42"/>
                  <a:pt x="42" y="42"/>
                  <a:pt x="42" y="42"/>
                </a:cubicBezTo>
                <a:cubicBezTo>
                  <a:pt x="42" y="25"/>
                  <a:pt x="42" y="25"/>
                  <a:pt x="42" y="25"/>
                </a:cubicBezTo>
                <a:cubicBezTo>
                  <a:pt x="47" y="23"/>
                  <a:pt x="50" y="18"/>
                  <a:pt x="50" y="13"/>
                </a:cubicBezTo>
                <a:cubicBezTo>
                  <a:pt x="50" y="6"/>
                  <a:pt x="45" y="0"/>
                  <a:pt x="38" y="0"/>
                </a:cubicBezTo>
                <a:cubicBezTo>
                  <a:pt x="31" y="0"/>
                  <a:pt x="25" y="6"/>
                  <a:pt x="25" y="13"/>
                </a:cubicBezTo>
                <a:cubicBezTo>
                  <a:pt x="25" y="18"/>
                  <a:pt x="29" y="23"/>
                  <a:pt x="34" y="25"/>
                </a:cubicBezTo>
                <a:cubicBezTo>
                  <a:pt x="34" y="42"/>
                  <a:pt x="34" y="42"/>
                  <a:pt x="34" y="42"/>
                </a:cubicBezTo>
                <a:cubicBezTo>
                  <a:pt x="17" y="42"/>
                  <a:pt x="17" y="42"/>
                  <a:pt x="17" y="42"/>
                </a:cubicBezTo>
                <a:cubicBezTo>
                  <a:pt x="7" y="42"/>
                  <a:pt x="0" y="50"/>
                  <a:pt x="0" y="59"/>
                </a:cubicBezTo>
                <a:cubicBezTo>
                  <a:pt x="0" y="169"/>
                  <a:pt x="0" y="169"/>
                  <a:pt x="0" y="169"/>
                </a:cubicBezTo>
                <a:cubicBezTo>
                  <a:pt x="0" y="178"/>
                  <a:pt x="7" y="186"/>
                  <a:pt x="17" y="186"/>
                </a:cubicBezTo>
                <a:cubicBezTo>
                  <a:pt x="169" y="186"/>
                  <a:pt x="169" y="186"/>
                  <a:pt x="169" y="186"/>
                </a:cubicBezTo>
                <a:cubicBezTo>
                  <a:pt x="178" y="186"/>
                  <a:pt x="185" y="178"/>
                  <a:pt x="185" y="169"/>
                </a:cubicBezTo>
                <a:cubicBezTo>
                  <a:pt x="185" y="59"/>
                  <a:pt x="185" y="59"/>
                  <a:pt x="185" y="59"/>
                </a:cubicBezTo>
                <a:cubicBezTo>
                  <a:pt x="185" y="50"/>
                  <a:pt x="178" y="42"/>
                  <a:pt x="169" y="42"/>
                </a:cubicBezTo>
                <a:close/>
                <a:moveTo>
                  <a:pt x="135" y="177"/>
                </a:moveTo>
                <a:cubicBezTo>
                  <a:pt x="17" y="177"/>
                  <a:pt x="17" y="177"/>
                  <a:pt x="17" y="177"/>
                </a:cubicBezTo>
                <a:cubicBezTo>
                  <a:pt x="12" y="177"/>
                  <a:pt x="8" y="174"/>
                  <a:pt x="8" y="169"/>
                </a:cubicBezTo>
                <a:cubicBezTo>
                  <a:pt x="8" y="59"/>
                  <a:pt x="8" y="59"/>
                  <a:pt x="8" y="59"/>
                </a:cubicBezTo>
                <a:cubicBezTo>
                  <a:pt x="8" y="55"/>
                  <a:pt x="12" y="51"/>
                  <a:pt x="17" y="51"/>
                </a:cubicBezTo>
                <a:cubicBezTo>
                  <a:pt x="135" y="51"/>
                  <a:pt x="135" y="51"/>
                  <a:pt x="135" y="51"/>
                </a:cubicBezTo>
                <a:lnTo>
                  <a:pt x="135" y="177"/>
                </a:lnTo>
                <a:close/>
                <a:moveTo>
                  <a:pt x="177" y="169"/>
                </a:moveTo>
                <a:cubicBezTo>
                  <a:pt x="177" y="174"/>
                  <a:pt x="173" y="177"/>
                  <a:pt x="169" y="177"/>
                </a:cubicBezTo>
                <a:cubicBezTo>
                  <a:pt x="143" y="177"/>
                  <a:pt x="143" y="177"/>
                  <a:pt x="143" y="177"/>
                </a:cubicBezTo>
                <a:cubicBezTo>
                  <a:pt x="143" y="51"/>
                  <a:pt x="143" y="51"/>
                  <a:pt x="143" y="51"/>
                </a:cubicBezTo>
                <a:cubicBezTo>
                  <a:pt x="169" y="51"/>
                  <a:pt x="169" y="51"/>
                  <a:pt x="169" y="51"/>
                </a:cubicBezTo>
                <a:cubicBezTo>
                  <a:pt x="173" y="51"/>
                  <a:pt x="177" y="55"/>
                  <a:pt x="177" y="59"/>
                </a:cubicBezTo>
                <a:lnTo>
                  <a:pt x="177" y="169"/>
                </a:lnTo>
                <a:close/>
                <a:moveTo>
                  <a:pt x="116" y="127"/>
                </a:moveTo>
                <a:cubicBezTo>
                  <a:pt x="117" y="124"/>
                  <a:pt x="117" y="121"/>
                  <a:pt x="118" y="118"/>
                </a:cubicBezTo>
                <a:cubicBezTo>
                  <a:pt x="25" y="118"/>
                  <a:pt x="25" y="118"/>
                  <a:pt x="25" y="118"/>
                </a:cubicBezTo>
                <a:cubicBezTo>
                  <a:pt x="26" y="121"/>
                  <a:pt x="26" y="124"/>
                  <a:pt x="27" y="127"/>
                </a:cubicBezTo>
                <a:lnTo>
                  <a:pt x="116" y="127"/>
                </a:lnTo>
                <a:close/>
                <a:moveTo>
                  <a:pt x="160" y="76"/>
                </a:moveTo>
                <a:cubicBezTo>
                  <a:pt x="155" y="76"/>
                  <a:pt x="152" y="80"/>
                  <a:pt x="152" y="85"/>
                </a:cubicBezTo>
                <a:cubicBezTo>
                  <a:pt x="152" y="89"/>
                  <a:pt x="155" y="93"/>
                  <a:pt x="160" y="93"/>
                </a:cubicBezTo>
                <a:cubicBezTo>
                  <a:pt x="165" y="93"/>
                  <a:pt x="169" y="89"/>
                  <a:pt x="169" y="85"/>
                </a:cubicBezTo>
                <a:cubicBezTo>
                  <a:pt x="169" y="80"/>
                  <a:pt x="165" y="76"/>
                  <a:pt x="160" y="76"/>
                </a:cubicBezTo>
                <a:close/>
                <a:moveTo>
                  <a:pt x="160" y="135"/>
                </a:moveTo>
                <a:cubicBezTo>
                  <a:pt x="158" y="135"/>
                  <a:pt x="156" y="137"/>
                  <a:pt x="156" y="139"/>
                </a:cubicBezTo>
                <a:cubicBezTo>
                  <a:pt x="156" y="142"/>
                  <a:pt x="158" y="144"/>
                  <a:pt x="160" y="144"/>
                </a:cubicBezTo>
                <a:cubicBezTo>
                  <a:pt x="162" y="144"/>
                  <a:pt x="164" y="142"/>
                  <a:pt x="164" y="139"/>
                </a:cubicBezTo>
                <a:cubicBezTo>
                  <a:pt x="164" y="137"/>
                  <a:pt x="162" y="135"/>
                  <a:pt x="160" y="135"/>
                </a:cubicBezTo>
                <a:close/>
                <a:moveTo>
                  <a:pt x="160" y="110"/>
                </a:moveTo>
                <a:cubicBezTo>
                  <a:pt x="158" y="110"/>
                  <a:pt x="156" y="112"/>
                  <a:pt x="156" y="114"/>
                </a:cubicBezTo>
                <a:cubicBezTo>
                  <a:pt x="156" y="116"/>
                  <a:pt x="158" y="118"/>
                  <a:pt x="160" y="118"/>
                </a:cubicBezTo>
                <a:cubicBezTo>
                  <a:pt x="162" y="118"/>
                  <a:pt x="164" y="116"/>
                  <a:pt x="164" y="114"/>
                </a:cubicBezTo>
                <a:cubicBezTo>
                  <a:pt x="164" y="112"/>
                  <a:pt x="162" y="110"/>
                  <a:pt x="160" y="110"/>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Freeform 218"/>
          <p:cNvSpPr>
            <a:spLocks noEditPoints="1"/>
          </p:cNvSpPr>
          <p:nvPr/>
        </p:nvSpPr>
        <p:spPr bwMode="auto">
          <a:xfrm>
            <a:off x="6239484" y="2526914"/>
            <a:ext cx="348740" cy="347708"/>
          </a:xfrm>
          <a:custGeom>
            <a:avLst/>
            <a:gdLst>
              <a:gd name="T0" fmla="*/ 122 w 186"/>
              <a:gd name="T1" fmla="*/ 160 h 185"/>
              <a:gd name="T2" fmla="*/ 122 w 186"/>
              <a:gd name="T3" fmla="*/ 152 h 185"/>
              <a:gd name="T4" fmla="*/ 59 w 186"/>
              <a:gd name="T5" fmla="*/ 156 h 185"/>
              <a:gd name="T6" fmla="*/ 63 w 186"/>
              <a:gd name="T7" fmla="*/ 143 h 185"/>
              <a:gd name="T8" fmla="*/ 110 w 186"/>
              <a:gd name="T9" fmla="*/ 139 h 185"/>
              <a:gd name="T10" fmla="*/ 63 w 186"/>
              <a:gd name="T11" fmla="*/ 135 h 185"/>
              <a:gd name="T12" fmla="*/ 63 w 186"/>
              <a:gd name="T13" fmla="*/ 143 h 185"/>
              <a:gd name="T14" fmla="*/ 152 w 186"/>
              <a:gd name="T15" fmla="*/ 50 h 185"/>
              <a:gd name="T16" fmla="*/ 143 w 186"/>
              <a:gd name="T17" fmla="*/ 0 h 185"/>
              <a:gd name="T18" fmla="*/ 34 w 186"/>
              <a:gd name="T19" fmla="*/ 8 h 185"/>
              <a:gd name="T20" fmla="*/ 25 w 186"/>
              <a:gd name="T21" fmla="*/ 50 h 185"/>
              <a:gd name="T22" fmla="*/ 0 w 186"/>
              <a:gd name="T23" fmla="*/ 143 h 185"/>
              <a:gd name="T24" fmla="*/ 34 w 186"/>
              <a:gd name="T25" fmla="*/ 169 h 185"/>
              <a:gd name="T26" fmla="*/ 42 w 186"/>
              <a:gd name="T27" fmla="*/ 185 h 185"/>
              <a:gd name="T28" fmla="*/ 152 w 186"/>
              <a:gd name="T29" fmla="*/ 177 h 185"/>
              <a:gd name="T30" fmla="*/ 160 w 186"/>
              <a:gd name="T31" fmla="*/ 169 h 185"/>
              <a:gd name="T32" fmla="*/ 186 w 186"/>
              <a:gd name="T33" fmla="*/ 76 h 185"/>
              <a:gd name="T34" fmla="*/ 42 w 186"/>
              <a:gd name="T35" fmla="*/ 8 h 185"/>
              <a:gd name="T36" fmla="*/ 143 w 186"/>
              <a:gd name="T37" fmla="*/ 50 h 185"/>
              <a:gd name="T38" fmla="*/ 42 w 186"/>
              <a:gd name="T39" fmla="*/ 8 h 185"/>
              <a:gd name="T40" fmla="*/ 42 w 186"/>
              <a:gd name="T41" fmla="*/ 177 h 185"/>
              <a:gd name="T42" fmla="*/ 143 w 186"/>
              <a:gd name="T43" fmla="*/ 126 h 185"/>
              <a:gd name="T44" fmla="*/ 177 w 186"/>
              <a:gd name="T45" fmla="*/ 143 h 185"/>
              <a:gd name="T46" fmla="*/ 152 w 186"/>
              <a:gd name="T47" fmla="*/ 160 h 185"/>
              <a:gd name="T48" fmla="*/ 143 w 186"/>
              <a:gd name="T49" fmla="*/ 118 h 185"/>
              <a:gd name="T50" fmla="*/ 34 w 186"/>
              <a:gd name="T51" fmla="*/ 126 h 185"/>
              <a:gd name="T52" fmla="*/ 25 w 186"/>
              <a:gd name="T53" fmla="*/ 160 h 185"/>
              <a:gd name="T54" fmla="*/ 8 w 186"/>
              <a:gd name="T55" fmla="*/ 76 h 185"/>
              <a:gd name="T56" fmla="*/ 160 w 186"/>
              <a:gd name="T57" fmla="*/ 59 h 185"/>
              <a:gd name="T58" fmla="*/ 177 w 186"/>
              <a:gd name="T59" fmla="*/ 143 h 185"/>
              <a:gd name="T60" fmla="*/ 143 w 186"/>
              <a:gd name="T61" fmla="*/ 84 h 185"/>
              <a:gd name="T62" fmla="*/ 160 w 186"/>
              <a:gd name="T63" fmla="*/ 84 h 185"/>
              <a:gd name="T64" fmla="*/ 127 w 186"/>
              <a:gd name="T65" fmla="*/ 76 h 185"/>
              <a:gd name="T66" fmla="*/ 127 w 186"/>
              <a:gd name="T67" fmla="*/ 93 h 185"/>
              <a:gd name="T68" fmla="*/ 127 w 186"/>
              <a:gd name="T69" fmla="*/ 76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85">
                <a:moveTo>
                  <a:pt x="63" y="160"/>
                </a:moveTo>
                <a:cubicBezTo>
                  <a:pt x="122" y="160"/>
                  <a:pt x="122" y="160"/>
                  <a:pt x="122" y="160"/>
                </a:cubicBezTo>
                <a:cubicBezTo>
                  <a:pt x="125" y="160"/>
                  <a:pt x="127" y="158"/>
                  <a:pt x="127" y="156"/>
                </a:cubicBezTo>
                <a:cubicBezTo>
                  <a:pt x="127" y="154"/>
                  <a:pt x="125" y="152"/>
                  <a:pt x="122" y="152"/>
                </a:cubicBezTo>
                <a:cubicBezTo>
                  <a:pt x="63" y="152"/>
                  <a:pt x="63" y="152"/>
                  <a:pt x="63" y="152"/>
                </a:cubicBezTo>
                <a:cubicBezTo>
                  <a:pt x="61" y="152"/>
                  <a:pt x="59" y="154"/>
                  <a:pt x="59" y="156"/>
                </a:cubicBezTo>
                <a:cubicBezTo>
                  <a:pt x="59" y="158"/>
                  <a:pt x="61" y="160"/>
                  <a:pt x="63" y="160"/>
                </a:cubicBezTo>
                <a:close/>
                <a:moveTo>
                  <a:pt x="63" y="143"/>
                </a:moveTo>
                <a:cubicBezTo>
                  <a:pt x="106" y="143"/>
                  <a:pt x="106" y="143"/>
                  <a:pt x="106" y="143"/>
                </a:cubicBezTo>
                <a:cubicBezTo>
                  <a:pt x="108" y="143"/>
                  <a:pt x="110" y="141"/>
                  <a:pt x="110" y="139"/>
                </a:cubicBezTo>
                <a:cubicBezTo>
                  <a:pt x="110" y="137"/>
                  <a:pt x="108" y="135"/>
                  <a:pt x="106" y="135"/>
                </a:cubicBezTo>
                <a:cubicBezTo>
                  <a:pt x="63" y="135"/>
                  <a:pt x="63" y="135"/>
                  <a:pt x="63" y="135"/>
                </a:cubicBezTo>
                <a:cubicBezTo>
                  <a:pt x="61" y="135"/>
                  <a:pt x="59" y="137"/>
                  <a:pt x="59" y="139"/>
                </a:cubicBezTo>
                <a:cubicBezTo>
                  <a:pt x="59" y="141"/>
                  <a:pt x="61" y="143"/>
                  <a:pt x="63" y="143"/>
                </a:cubicBezTo>
                <a:close/>
                <a:moveTo>
                  <a:pt x="160" y="50"/>
                </a:moveTo>
                <a:cubicBezTo>
                  <a:pt x="152" y="50"/>
                  <a:pt x="152" y="50"/>
                  <a:pt x="152" y="50"/>
                </a:cubicBezTo>
                <a:cubicBezTo>
                  <a:pt x="152" y="8"/>
                  <a:pt x="152" y="8"/>
                  <a:pt x="152" y="8"/>
                </a:cubicBezTo>
                <a:cubicBezTo>
                  <a:pt x="152" y="4"/>
                  <a:pt x="148" y="0"/>
                  <a:pt x="143" y="0"/>
                </a:cubicBezTo>
                <a:cubicBezTo>
                  <a:pt x="42" y="0"/>
                  <a:pt x="42" y="0"/>
                  <a:pt x="42" y="0"/>
                </a:cubicBezTo>
                <a:cubicBezTo>
                  <a:pt x="38" y="0"/>
                  <a:pt x="34" y="4"/>
                  <a:pt x="34" y="8"/>
                </a:cubicBezTo>
                <a:cubicBezTo>
                  <a:pt x="34" y="50"/>
                  <a:pt x="34" y="50"/>
                  <a:pt x="34" y="50"/>
                </a:cubicBezTo>
                <a:cubicBezTo>
                  <a:pt x="25" y="50"/>
                  <a:pt x="25" y="50"/>
                  <a:pt x="25" y="50"/>
                </a:cubicBezTo>
                <a:cubicBezTo>
                  <a:pt x="11" y="50"/>
                  <a:pt x="0" y="62"/>
                  <a:pt x="0" y="76"/>
                </a:cubicBezTo>
                <a:cubicBezTo>
                  <a:pt x="0" y="143"/>
                  <a:pt x="0" y="143"/>
                  <a:pt x="0" y="143"/>
                </a:cubicBezTo>
                <a:cubicBezTo>
                  <a:pt x="0" y="157"/>
                  <a:pt x="11" y="169"/>
                  <a:pt x="25" y="169"/>
                </a:cubicBezTo>
                <a:cubicBezTo>
                  <a:pt x="34" y="169"/>
                  <a:pt x="34" y="169"/>
                  <a:pt x="34" y="169"/>
                </a:cubicBezTo>
                <a:cubicBezTo>
                  <a:pt x="34" y="177"/>
                  <a:pt x="34" y="177"/>
                  <a:pt x="34" y="177"/>
                </a:cubicBezTo>
                <a:cubicBezTo>
                  <a:pt x="34" y="182"/>
                  <a:pt x="38" y="185"/>
                  <a:pt x="42" y="185"/>
                </a:cubicBezTo>
                <a:cubicBezTo>
                  <a:pt x="143" y="185"/>
                  <a:pt x="143" y="185"/>
                  <a:pt x="143" y="185"/>
                </a:cubicBezTo>
                <a:cubicBezTo>
                  <a:pt x="148" y="185"/>
                  <a:pt x="152" y="182"/>
                  <a:pt x="152" y="177"/>
                </a:cubicBezTo>
                <a:cubicBezTo>
                  <a:pt x="152" y="169"/>
                  <a:pt x="152" y="169"/>
                  <a:pt x="152" y="169"/>
                </a:cubicBezTo>
                <a:cubicBezTo>
                  <a:pt x="160" y="169"/>
                  <a:pt x="160" y="169"/>
                  <a:pt x="160" y="169"/>
                </a:cubicBezTo>
                <a:cubicBezTo>
                  <a:pt x="174" y="169"/>
                  <a:pt x="186" y="157"/>
                  <a:pt x="186" y="143"/>
                </a:cubicBezTo>
                <a:cubicBezTo>
                  <a:pt x="186" y="76"/>
                  <a:pt x="186" y="76"/>
                  <a:pt x="186" y="76"/>
                </a:cubicBezTo>
                <a:cubicBezTo>
                  <a:pt x="186" y="62"/>
                  <a:pt x="174" y="50"/>
                  <a:pt x="160" y="50"/>
                </a:cubicBezTo>
                <a:close/>
                <a:moveTo>
                  <a:pt x="42" y="8"/>
                </a:moveTo>
                <a:cubicBezTo>
                  <a:pt x="143" y="8"/>
                  <a:pt x="143" y="8"/>
                  <a:pt x="143" y="8"/>
                </a:cubicBezTo>
                <a:cubicBezTo>
                  <a:pt x="143" y="50"/>
                  <a:pt x="143" y="50"/>
                  <a:pt x="143" y="50"/>
                </a:cubicBezTo>
                <a:cubicBezTo>
                  <a:pt x="42" y="50"/>
                  <a:pt x="42" y="50"/>
                  <a:pt x="42" y="50"/>
                </a:cubicBezTo>
                <a:lnTo>
                  <a:pt x="42" y="8"/>
                </a:lnTo>
                <a:close/>
                <a:moveTo>
                  <a:pt x="143" y="177"/>
                </a:moveTo>
                <a:cubicBezTo>
                  <a:pt x="42" y="177"/>
                  <a:pt x="42" y="177"/>
                  <a:pt x="42" y="177"/>
                </a:cubicBezTo>
                <a:cubicBezTo>
                  <a:pt x="42" y="126"/>
                  <a:pt x="42" y="126"/>
                  <a:pt x="42" y="126"/>
                </a:cubicBezTo>
                <a:cubicBezTo>
                  <a:pt x="143" y="126"/>
                  <a:pt x="143" y="126"/>
                  <a:pt x="143" y="126"/>
                </a:cubicBezTo>
                <a:lnTo>
                  <a:pt x="143" y="177"/>
                </a:lnTo>
                <a:close/>
                <a:moveTo>
                  <a:pt x="177" y="143"/>
                </a:moveTo>
                <a:cubicBezTo>
                  <a:pt x="177" y="153"/>
                  <a:pt x="170" y="160"/>
                  <a:pt x="160" y="160"/>
                </a:cubicBezTo>
                <a:cubicBezTo>
                  <a:pt x="152" y="160"/>
                  <a:pt x="152" y="160"/>
                  <a:pt x="152" y="160"/>
                </a:cubicBezTo>
                <a:cubicBezTo>
                  <a:pt x="152" y="126"/>
                  <a:pt x="152" y="126"/>
                  <a:pt x="152" y="126"/>
                </a:cubicBezTo>
                <a:cubicBezTo>
                  <a:pt x="152" y="122"/>
                  <a:pt x="148" y="118"/>
                  <a:pt x="143" y="118"/>
                </a:cubicBezTo>
                <a:cubicBezTo>
                  <a:pt x="42" y="118"/>
                  <a:pt x="42" y="118"/>
                  <a:pt x="42" y="118"/>
                </a:cubicBezTo>
                <a:cubicBezTo>
                  <a:pt x="38" y="118"/>
                  <a:pt x="34" y="122"/>
                  <a:pt x="34" y="126"/>
                </a:cubicBezTo>
                <a:cubicBezTo>
                  <a:pt x="34" y="160"/>
                  <a:pt x="34" y="160"/>
                  <a:pt x="34" y="160"/>
                </a:cubicBezTo>
                <a:cubicBezTo>
                  <a:pt x="25" y="160"/>
                  <a:pt x="25" y="160"/>
                  <a:pt x="25" y="160"/>
                </a:cubicBezTo>
                <a:cubicBezTo>
                  <a:pt x="16" y="160"/>
                  <a:pt x="8" y="153"/>
                  <a:pt x="8" y="143"/>
                </a:cubicBezTo>
                <a:cubicBezTo>
                  <a:pt x="8" y="76"/>
                  <a:pt x="8" y="76"/>
                  <a:pt x="8" y="76"/>
                </a:cubicBezTo>
                <a:cubicBezTo>
                  <a:pt x="8" y="66"/>
                  <a:pt x="16" y="59"/>
                  <a:pt x="25" y="59"/>
                </a:cubicBezTo>
                <a:cubicBezTo>
                  <a:pt x="160" y="59"/>
                  <a:pt x="160" y="59"/>
                  <a:pt x="160" y="59"/>
                </a:cubicBezTo>
                <a:cubicBezTo>
                  <a:pt x="170" y="59"/>
                  <a:pt x="177" y="66"/>
                  <a:pt x="177" y="76"/>
                </a:cubicBezTo>
                <a:lnTo>
                  <a:pt x="177" y="143"/>
                </a:lnTo>
                <a:close/>
                <a:moveTo>
                  <a:pt x="152" y="76"/>
                </a:moveTo>
                <a:cubicBezTo>
                  <a:pt x="147" y="76"/>
                  <a:pt x="143" y="79"/>
                  <a:pt x="143" y="84"/>
                </a:cubicBezTo>
                <a:cubicBezTo>
                  <a:pt x="143" y="89"/>
                  <a:pt x="147" y="93"/>
                  <a:pt x="152" y="93"/>
                </a:cubicBezTo>
                <a:cubicBezTo>
                  <a:pt x="157" y="93"/>
                  <a:pt x="160" y="89"/>
                  <a:pt x="160" y="84"/>
                </a:cubicBezTo>
                <a:cubicBezTo>
                  <a:pt x="160" y="79"/>
                  <a:pt x="157" y="76"/>
                  <a:pt x="152" y="76"/>
                </a:cubicBezTo>
                <a:close/>
                <a:moveTo>
                  <a:pt x="127" y="76"/>
                </a:moveTo>
                <a:cubicBezTo>
                  <a:pt x="122" y="76"/>
                  <a:pt x="118" y="79"/>
                  <a:pt x="118" y="84"/>
                </a:cubicBezTo>
                <a:cubicBezTo>
                  <a:pt x="118" y="89"/>
                  <a:pt x="122" y="93"/>
                  <a:pt x="127" y="93"/>
                </a:cubicBezTo>
                <a:cubicBezTo>
                  <a:pt x="131" y="93"/>
                  <a:pt x="135" y="89"/>
                  <a:pt x="135" y="84"/>
                </a:cubicBezTo>
                <a:cubicBezTo>
                  <a:pt x="135" y="79"/>
                  <a:pt x="131" y="76"/>
                  <a:pt x="127" y="76"/>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Freeform 217"/>
          <p:cNvSpPr>
            <a:spLocks noEditPoints="1"/>
          </p:cNvSpPr>
          <p:nvPr/>
        </p:nvSpPr>
        <p:spPr bwMode="auto">
          <a:xfrm>
            <a:off x="7426900" y="2526914"/>
            <a:ext cx="344440" cy="344440"/>
          </a:xfrm>
          <a:custGeom>
            <a:avLst/>
            <a:gdLst>
              <a:gd name="T0" fmla="*/ 92 w 185"/>
              <a:gd name="T1" fmla="*/ 42 h 185"/>
              <a:gd name="T2" fmla="*/ 92 w 185"/>
              <a:gd name="T3" fmla="*/ 34 h 185"/>
              <a:gd name="T4" fmla="*/ 92 w 185"/>
              <a:gd name="T5" fmla="*/ 8 h 185"/>
              <a:gd name="T6" fmla="*/ 120 w 185"/>
              <a:gd name="T7" fmla="*/ 12 h 185"/>
              <a:gd name="T8" fmla="*/ 64 w 185"/>
              <a:gd name="T9" fmla="*/ 13 h 185"/>
              <a:gd name="T10" fmla="*/ 92 w 185"/>
              <a:gd name="T11" fmla="*/ 8 h 185"/>
              <a:gd name="T12" fmla="*/ 109 w 185"/>
              <a:gd name="T13" fmla="*/ 24 h 185"/>
              <a:gd name="T14" fmla="*/ 76 w 185"/>
              <a:gd name="T15" fmla="*/ 25 h 185"/>
              <a:gd name="T16" fmla="*/ 92 w 185"/>
              <a:gd name="T17" fmla="*/ 25 h 185"/>
              <a:gd name="T18" fmla="*/ 55 w 185"/>
              <a:gd name="T19" fmla="*/ 169 h 185"/>
              <a:gd name="T20" fmla="*/ 101 w 185"/>
              <a:gd name="T21" fmla="*/ 164 h 185"/>
              <a:gd name="T22" fmla="*/ 55 w 185"/>
              <a:gd name="T23" fmla="*/ 160 h 185"/>
              <a:gd name="T24" fmla="*/ 55 w 185"/>
              <a:gd name="T25" fmla="*/ 169 h 185"/>
              <a:gd name="T26" fmla="*/ 185 w 185"/>
              <a:gd name="T27" fmla="*/ 146 h 185"/>
              <a:gd name="T28" fmla="*/ 168 w 185"/>
              <a:gd name="T29" fmla="*/ 87 h 185"/>
              <a:gd name="T30" fmla="*/ 164 w 185"/>
              <a:gd name="T31" fmla="*/ 84 h 185"/>
              <a:gd name="T32" fmla="*/ 156 w 185"/>
              <a:gd name="T33" fmla="*/ 34 h 185"/>
              <a:gd name="T34" fmla="*/ 147 w 185"/>
              <a:gd name="T35" fmla="*/ 34 h 185"/>
              <a:gd name="T36" fmla="*/ 38 w 185"/>
              <a:gd name="T37" fmla="*/ 84 h 185"/>
              <a:gd name="T38" fmla="*/ 33 w 185"/>
              <a:gd name="T39" fmla="*/ 29 h 185"/>
              <a:gd name="T40" fmla="*/ 29 w 185"/>
              <a:gd name="T41" fmla="*/ 84 h 185"/>
              <a:gd name="T42" fmla="*/ 17 w 185"/>
              <a:gd name="T43" fmla="*/ 87 h 185"/>
              <a:gd name="T44" fmla="*/ 0 w 185"/>
              <a:gd name="T45" fmla="*/ 146 h 185"/>
              <a:gd name="T46" fmla="*/ 0 w 185"/>
              <a:gd name="T47" fmla="*/ 147 h 185"/>
              <a:gd name="T48" fmla="*/ 0 w 185"/>
              <a:gd name="T49" fmla="*/ 156 h 185"/>
              <a:gd name="T50" fmla="*/ 0 w 185"/>
              <a:gd name="T51" fmla="*/ 169 h 185"/>
              <a:gd name="T52" fmla="*/ 168 w 185"/>
              <a:gd name="T53" fmla="*/ 185 h 185"/>
              <a:gd name="T54" fmla="*/ 185 w 185"/>
              <a:gd name="T55" fmla="*/ 160 h 185"/>
              <a:gd name="T56" fmla="*/ 185 w 185"/>
              <a:gd name="T57" fmla="*/ 156 h 185"/>
              <a:gd name="T58" fmla="*/ 24 w 185"/>
              <a:gd name="T59" fmla="*/ 93 h 185"/>
              <a:gd name="T60" fmla="*/ 176 w 185"/>
              <a:gd name="T61" fmla="*/ 143 h 185"/>
              <a:gd name="T62" fmla="*/ 24 w 185"/>
              <a:gd name="T63" fmla="*/ 93 h 185"/>
              <a:gd name="T64" fmla="*/ 168 w 185"/>
              <a:gd name="T65" fmla="*/ 177 h 185"/>
              <a:gd name="T66" fmla="*/ 8 w 185"/>
              <a:gd name="T67" fmla="*/ 169 h 185"/>
              <a:gd name="T68" fmla="*/ 177 w 185"/>
              <a:gd name="T69" fmla="*/ 152 h 185"/>
              <a:gd name="T70" fmla="*/ 21 w 185"/>
              <a:gd name="T71" fmla="*/ 169 h 185"/>
              <a:gd name="T72" fmla="*/ 21 w 185"/>
              <a:gd name="T73" fmla="*/ 160 h 185"/>
              <a:gd name="T74" fmla="*/ 21 w 185"/>
              <a:gd name="T75" fmla="*/ 169 h 185"/>
              <a:gd name="T76" fmla="*/ 42 w 185"/>
              <a:gd name="T77" fmla="*/ 164 h 185"/>
              <a:gd name="T78" fmla="*/ 33 w 185"/>
              <a:gd name="T79" fmla="*/ 164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5" h="185">
                <a:moveTo>
                  <a:pt x="88" y="38"/>
                </a:moveTo>
                <a:cubicBezTo>
                  <a:pt x="88" y="40"/>
                  <a:pt x="90" y="42"/>
                  <a:pt x="92" y="42"/>
                </a:cubicBezTo>
                <a:cubicBezTo>
                  <a:pt x="95" y="42"/>
                  <a:pt x="97" y="40"/>
                  <a:pt x="97" y="38"/>
                </a:cubicBezTo>
                <a:cubicBezTo>
                  <a:pt x="97" y="35"/>
                  <a:pt x="95" y="34"/>
                  <a:pt x="92" y="34"/>
                </a:cubicBezTo>
                <a:cubicBezTo>
                  <a:pt x="90" y="34"/>
                  <a:pt x="88" y="35"/>
                  <a:pt x="88" y="38"/>
                </a:cubicBezTo>
                <a:close/>
                <a:moveTo>
                  <a:pt x="92" y="8"/>
                </a:moveTo>
                <a:cubicBezTo>
                  <a:pt x="101" y="8"/>
                  <a:pt x="109" y="12"/>
                  <a:pt x="114" y="18"/>
                </a:cubicBezTo>
                <a:cubicBezTo>
                  <a:pt x="120" y="12"/>
                  <a:pt x="120" y="12"/>
                  <a:pt x="120" y="12"/>
                </a:cubicBezTo>
                <a:cubicBezTo>
                  <a:pt x="113" y="4"/>
                  <a:pt x="103" y="0"/>
                  <a:pt x="92" y="0"/>
                </a:cubicBezTo>
                <a:cubicBezTo>
                  <a:pt x="81" y="0"/>
                  <a:pt x="71" y="5"/>
                  <a:pt x="64" y="13"/>
                </a:cubicBezTo>
                <a:cubicBezTo>
                  <a:pt x="70" y="19"/>
                  <a:pt x="70" y="19"/>
                  <a:pt x="70" y="19"/>
                </a:cubicBezTo>
                <a:cubicBezTo>
                  <a:pt x="75" y="12"/>
                  <a:pt x="83" y="8"/>
                  <a:pt x="92" y="8"/>
                </a:cubicBezTo>
                <a:close/>
                <a:moveTo>
                  <a:pt x="103" y="30"/>
                </a:moveTo>
                <a:cubicBezTo>
                  <a:pt x="109" y="24"/>
                  <a:pt x="109" y="24"/>
                  <a:pt x="109" y="24"/>
                </a:cubicBezTo>
                <a:cubicBezTo>
                  <a:pt x="105" y="20"/>
                  <a:pt x="99" y="17"/>
                  <a:pt x="92" y="17"/>
                </a:cubicBezTo>
                <a:cubicBezTo>
                  <a:pt x="86" y="17"/>
                  <a:pt x="80" y="20"/>
                  <a:pt x="76" y="25"/>
                </a:cubicBezTo>
                <a:cubicBezTo>
                  <a:pt x="82" y="31"/>
                  <a:pt x="82" y="31"/>
                  <a:pt x="82" y="31"/>
                </a:cubicBezTo>
                <a:cubicBezTo>
                  <a:pt x="84" y="28"/>
                  <a:pt x="88" y="25"/>
                  <a:pt x="92" y="25"/>
                </a:cubicBezTo>
                <a:cubicBezTo>
                  <a:pt x="97" y="25"/>
                  <a:pt x="101" y="27"/>
                  <a:pt x="103" y="30"/>
                </a:cubicBezTo>
                <a:close/>
                <a:moveTo>
                  <a:pt x="55" y="169"/>
                </a:moveTo>
                <a:cubicBezTo>
                  <a:pt x="97" y="169"/>
                  <a:pt x="97" y="169"/>
                  <a:pt x="97" y="169"/>
                </a:cubicBezTo>
                <a:cubicBezTo>
                  <a:pt x="99" y="169"/>
                  <a:pt x="101" y="167"/>
                  <a:pt x="101" y="164"/>
                </a:cubicBezTo>
                <a:cubicBezTo>
                  <a:pt x="101" y="162"/>
                  <a:pt x="99" y="160"/>
                  <a:pt x="97" y="160"/>
                </a:cubicBezTo>
                <a:cubicBezTo>
                  <a:pt x="55" y="160"/>
                  <a:pt x="55" y="160"/>
                  <a:pt x="55" y="160"/>
                </a:cubicBezTo>
                <a:cubicBezTo>
                  <a:pt x="52" y="160"/>
                  <a:pt x="50" y="162"/>
                  <a:pt x="50" y="164"/>
                </a:cubicBezTo>
                <a:cubicBezTo>
                  <a:pt x="50" y="167"/>
                  <a:pt x="52" y="169"/>
                  <a:pt x="55" y="169"/>
                </a:cubicBezTo>
                <a:close/>
                <a:moveTo>
                  <a:pt x="185" y="147"/>
                </a:moveTo>
                <a:cubicBezTo>
                  <a:pt x="185" y="147"/>
                  <a:pt x="185" y="146"/>
                  <a:pt x="185" y="146"/>
                </a:cubicBezTo>
                <a:cubicBezTo>
                  <a:pt x="185" y="146"/>
                  <a:pt x="185" y="146"/>
                  <a:pt x="185" y="146"/>
                </a:cubicBezTo>
                <a:cubicBezTo>
                  <a:pt x="168" y="87"/>
                  <a:pt x="168" y="87"/>
                  <a:pt x="168" y="87"/>
                </a:cubicBezTo>
                <a:cubicBezTo>
                  <a:pt x="168" y="87"/>
                  <a:pt x="168" y="87"/>
                  <a:pt x="168" y="87"/>
                </a:cubicBezTo>
                <a:cubicBezTo>
                  <a:pt x="167" y="85"/>
                  <a:pt x="166" y="84"/>
                  <a:pt x="164" y="84"/>
                </a:cubicBezTo>
                <a:cubicBezTo>
                  <a:pt x="156" y="84"/>
                  <a:pt x="156" y="84"/>
                  <a:pt x="156" y="84"/>
                </a:cubicBezTo>
                <a:cubicBezTo>
                  <a:pt x="156" y="34"/>
                  <a:pt x="156" y="34"/>
                  <a:pt x="156" y="34"/>
                </a:cubicBezTo>
                <a:cubicBezTo>
                  <a:pt x="156" y="31"/>
                  <a:pt x="154" y="29"/>
                  <a:pt x="152" y="29"/>
                </a:cubicBezTo>
                <a:cubicBezTo>
                  <a:pt x="149" y="29"/>
                  <a:pt x="147" y="31"/>
                  <a:pt x="147" y="34"/>
                </a:cubicBezTo>
                <a:cubicBezTo>
                  <a:pt x="147" y="84"/>
                  <a:pt x="147" y="84"/>
                  <a:pt x="147" y="84"/>
                </a:cubicBezTo>
                <a:cubicBezTo>
                  <a:pt x="38" y="84"/>
                  <a:pt x="38" y="84"/>
                  <a:pt x="38" y="84"/>
                </a:cubicBezTo>
                <a:cubicBezTo>
                  <a:pt x="38" y="34"/>
                  <a:pt x="38" y="34"/>
                  <a:pt x="38" y="34"/>
                </a:cubicBezTo>
                <a:cubicBezTo>
                  <a:pt x="38" y="31"/>
                  <a:pt x="36" y="29"/>
                  <a:pt x="33" y="29"/>
                </a:cubicBezTo>
                <a:cubicBezTo>
                  <a:pt x="31" y="29"/>
                  <a:pt x="29" y="31"/>
                  <a:pt x="29" y="34"/>
                </a:cubicBezTo>
                <a:cubicBezTo>
                  <a:pt x="29" y="84"/>
                  <a:pt x="29" y="84"/>
                  <a:pt x="29" y="84"/>
                </a:cubicBezTo>
                <a:cubicBezTo>
                  <a:pt x="21" y="84"/>
                  <a:pt x="21" y="84"/>
                  <a:pt x="21" y="84"/>
                </a:cubicBezTo>
                <a:cubicBezTo>
                  <a:pt x="19" y="84"/>
                  <a:pt x="17" y="85"/>
                  <a:pt x="17" y="87"/>
                </a:cubicBezTo>
                <a:cubicBezTo>
                  <a:pt x="17" y="87"/>
                  <a:pt x="17" y="87"/>
                  <a:pt x="17" y="87"/>
                </a:cubicBezTo>
                <a:cubicBezTo>
                  <a:pt x="0" y="146"/>
                  <a:pt x="0" y="146"/>
                  <a:pt x="0" y="146"/>
                </a:cubicBezTo>
                <a:cubicBezTo>
                  <a:pt x="0" y="146"/>
                  <a:pt x="0" y="146"/>
                  <a:pt x="0" y="146"/>
                </a:cubicBezTo>
                <a:cubicBezTo>
                  <a:pt x="0" y="146"/>
                  <a:pt x="0" y="147"/>
                  <a:pt x="0" y="147"/>
                </a:cubicBezTo>
                <a:cubicBezTo>
                  <a:pt x="0" y="156"/>
                  <a:pt x="0" y="156"/>
                  <a:pt x="0" y="156"/>
                </a:cubicBezTo>
                <a:cubicBezTo>
                  <a:pt x="0" y="156"/>
                  <a:pt x="0" y="156"/>
                  <a:pt x="0" y="156"/>
                </a:cubicBezTo>
                <a:cubicBezTo>
                  <a:pt x="0" y="157"/>
                  <a:pt x="0" y="159"/>
                  <a:pt x="0" y="160"/>
                </a:cubicBezTo>
                <a:cubicBezTo>
                  <a:pt x="0" y="169"/>
                  <a:pt x="0" y="169"/>
                  <a:pt x="0" y="169"/>
                </a:cubicBezTo>
                <a:cubicBezTo>
                  <a:pt x="0" y="178"/>
                  <a:pt x="7" y="185"/>
                  <a:pt x="17" y="185"/>
                </a:cubicBezTo>
                <a:cubicBezTo>
                  <a:pt x="168" y="185"/>
                  <a:pt x="168" y="185"/>
                  <a:pt x="168" y="185"/>
                </a:cubicBezTo>
                <a:cubicBezTo>
                  <a:pt x="178" y="185"/>
                  <a:pt x="185" y="178"/>
                  <a:pt x="185" y="169"/>
                </a:cubicBezTo>
                <a:cubicBezTo>
                  <a:pt x="185" y="160"/>
                  <a:pt x="185" y="160"/>
                  <a:pt x="185" y="160"/>
                </a:cubicBezTo>
                <a:cubicBezTo>
                  <a:pt x="185" y="159"/>
                  <a:pt x="185" y="157"/>
                  <a:pt x="185" y="156"/>
                </a:cubicBezTo>
                <a:cubicBezTo>
                  <a:pt x="185" y="156"/>
                  <a:pt x="185" y="156"/>
                  <a:pt x="185" y="156"/>
                </a:cubicBezTo>
                <a:lnTo>
                  <a:pt x="185" y="147"/>
                </a:lnTo>
                <a:close/>
                <a:moveTo>
                  <a:pt x="24" y="93"/>
                </a:moveTo>
                <a:cubicBezTo>
                  <a:pt x="161" y="93"/>
                  <a:pt x="161" y="93"/>
                  <a:pt x="161" y="93"/>
                </a:cubicBezTo>
                <a:cubicBezTo>
                  <a:pt x="176" y="143"/>
                  <a:pt x="176" y="143"/>
                  <a:pt x="176" y="143"/>
                </a:cubicBezTo>
                <a:cubicBezTo>
                  <a:pt x="9" y="143"/>
                  <a:pt x="9" y="143"/>
                  <a:pt x="9" y="143"/>
                </a:cubicBezTo>
                <a:lnTo>
                  <a:pt x="24" y="93"/>
                </a:lnTo>
                <a:close/>
                <a:moveTo>
                  <a:pt x="177" y="169"/>
                </a:moveTo>
                <a:cubicBezTo>
                  <a:pt x="177" y="173"/>
                  <a:pt x="173" y="177"/>
                  <a:pt x="168" y="177"/>
                </a:cubicBezTo>
                <a:cubicBezTo>
                  <a:pt x="17" y="177"/>
                  <a:pt x="17" y="177"/>
                  <a:pt x="17" y="177"/>
                </a:cubicBezTo>
                <a:cubicBezTo>
                  <a:pt x="12" y="177"/>
                  <a:pt x="8" y="173"/>
                  <a:pt x="8" y="169"/>
                </a:cubicBezTo>
                <a:cubicBezTo>
                  <a:pt x="8" y="152"/>
                  <a:pt x="8" y="152"/>
                  <a:pt x="8" y="152"/>
                </a:cubicBezTo>
                <a:cubicBezTo>
                  <a:pt x="177" y="152"/>
                  <a:pt x="177" y="152"/>
                  <a:pt x="177" y="152"/>
                </a:cubicBezTo>
                <a:lnTo>
                  <a:pt x="177" y="169"/>
                </a:lnTo>
                <a:close/>
                <a:moveTo>
                  <a:pt x="21" y="169"/>
                </a:moveTo>
                <a:cubicBezTo>
                  <a:pt x="23" y="169"/>
                  <a:pt x="25" y="167"/>
                  <a:pt x="25" y="164"/>
                </a:cubicBezTo>
                <a:cubicBezTo>
                  <a:pt x="25" y="162"/>
                  <a:pt x="23" y="160"/>
                  <a:pt x="21" y="160"/>
                </a:cubicBezTo>
                <a:cubicBezTo>
                  <a:pt x="18" y="160"/>
                  <a:pt x="17" y="162"/>
                  <a:pt x="17" y="164"/>
                </a:cubicBezTo>
                <a:cubicBezTo>
                  <a:pt x="17" y="167"/>
                  <a:pt x="18" y="169"/>
                  <a:pt x="21" y="169"/>
                </a:cubicBezTo>
                <a:close/>
                <a:moveTo>
                  <a:pt x="38" y="169"/>
                </a:moveTo>
                <a:cubicBezTo>
                  <a:pt x="40" y="169"/>
                  <a:pt x="42" y="167"/>
                  <a:pt x="42" y="164"/>
                </a:cubicBezTo>
                <a:cubicBezTo>
                  <a:pt x="42" y="162"/>
                  <a:pt x="40" y="160"/>
                  <a:pt x="38" y="160"/>
                </a:cubicBezTo>
                <a:cubicBezTo>
                  <a:pt x="35" y="160"/>
                  <a:pt x="33" y="162"/>
                  <a:pt x="33" y="164"/>
                </a:cubicBezTo>
                <a:cubicBezTo>
                  <a:pt x="33" y="167"/>
                  <a:pt x="35" y="169"/>
                  <a:pt x="38" y="169"/>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文本框 3">
            <a:extLst>
              <a:ext uri="{FF2B5EF4-FFF2-40B4-BE49-F238E27FC236}">
                <a16:creationId xmlns:a16="http://schemas.microsoft.com/office/drawing/2014/main" id="{9833CCC3-42C2-4EDF-A44D-88BD0CF89231}"/>
              </a:ext>
            </a:extLst>
          </p:cNvPr>
          <p:cNvSpPr txBox="1">
            <a:spLocks noChangeArrowheads="1"/>
          </p:cNvSpPr>
          <p:nvPr/>
        </p:nvSpPr>
        <p:spPr bwMode="auto">
          <a:xfrm>
            <a:off x="5819885" y="3541721"/>
            <a:ext cx="1480426" cy="352213"/>
          </a:xfrm>
          <a:prstGeom prst="rect">
            <a:avLst/>
          </a:prstGeom>
          <a:noFill/>
          <a:ln w="9525">
            <a:noFill/>
            <a:miter lim="800000"/>
            <a:headEnd/>
            <a:tailEnd/>
          </a:ln>
        </p:spPr>
        <p:txBody>
          <a:bodyPr rot="0" vert="horz" wrap="square" lIns="91440" tIns="45720" rIns="91440" bIns="45720" anchor="t" anchorCtr="0">
            <a:noAutofit/>
          </a:bodyPr>
          <a:lstStyle/>
          <a:p>
            <a:pPr indent="127000" algn="just">
              <a:lnSpc>
                <a:spcPct val="150000"/>
              </a:lnSpc>
              <a:spcAft>
                <a:spcPts val="1200"/>
              </a:spcAft>
            </a:pPr>
            <a:r>
              <a:rPr lang="en-US" altLang="zh-CN" sz="1400" b="1" kern="100" dirty="0">
                <a:solidFill>
                  <a:schemeClr val="bg1"/>
                </a:solidFill>
                <a:latin typeface="Noto Sans S Chinese Black" pitchFamily="34" charset="-122"/>
                <a:ea typeface="Noto Sans S Chinese Black" pitchFamily="34" charset="-122"/>
                <a:cs typeface="Arial"/>
              </a:rPr>
              <a:t>VR</a:t>
            </a:r>
            <a:r>
              <a:rPr lang="zh-CN" altLang="en-US" sz="1400" b="1" kern="100" dirty="0">
                <a:solidFill>
                  <a:schemeClr val="bg1"/>
                </a:solidFill>
                <a:latin typeface="Noto Sans S Chinese Black" pitchFamily="34" charset="-122"/>
                <a:ea typeface="Noto Sans S Chinese Black" pitchFamily="34" charset="-122"/>
                <a:cs typeface="Arial"/>
              </a:rPr>
              <a:t>教学</a:t>
            </a:r>
            <a:r>
              <a:rPr lang="en-US" altLang="zh-CN" sz="1400" b="1" kern="100" dirty="0">
                <a:solidFill>
                  <a:schemeClr val="bg1"/>
                </a:solidFill>
                <a:latin typeface="Noto Sans S Chinese Black" pitchFamily="34" charset="-122"/>
                <a:ea typeface="Noto Sans S Chinese Black" pitchFamily="34" charset="-122"/>
                <a:cs typeface="Arial"/>
              </a:rPr>
              <a:t>A</a:t>
            </a:r>
          </a:p>
        </p:txBody>
      </p:sp>
      <p:sp>
        <p:nvSpPr>
          <p:cNvPr id="36" name="文本框 3">
            <a:extLst>
              <a:ext uri="{FF2B5EF4-FFF2-40B4-BE49-F238E27FC236}">
                <a16:creationId xmlns:a16="http://schemas.microsoft.com/office/drawing/2014/main" id="{9833CCC3-42C2-4EDF-A44D-88BD0CF89231}"/>
              </a:ext>
            </a:extLst>
          </p:cNvPr>
          <p:cNvSpPr txBox="1">
            <a:spLocks noChangeArrowheads="1"/>
          </p:cNvSpPr>
          <p:nvPr/>
        </p:nvSpPr>
        <p:spPr bwMode="auto">
          <a:xfrm>
            <a:off x="6955825" y="3541722"/>
            <a:ext cx="1426115" cy="375116"/>
          </a:xfrm>
          <a:prstGeom prst="rect">
            <a:avLst/>
          </a:prstGeom>
          <a:noFill/>
          <a:ln w="9525">
            <a:noFill/>
            <a:miter lim="800000"/>
            <a:headEnd/>
            <a:tailEnd/>
          </a:ln>
        </p:spPr>
        <p:txBody>
          <a:bodyPr rot="0" vert="horz" wrap="square" lIns="91440" tIns="45720" rIns="91440" bIns="45720" anchor="t" anchorCtr="0">
            <a:noAutofit/>
          </a:bodyPr>
          <a:lstStyle/>
          <a:p>
            <a:pPr indent="127000" algn="just">
              <a:lnSpc>
                <a:spcPct val="150000"/>
              </a:lnSpc>
              <a:spcAft>
                <a:spcPts val="1200"/>
              </a:spcAft>
            </a:pPr>
            <a:r>
              <a:rPr lang="en-US" altLang="zh-CN" sz="1400" b="1" kern="100" dirty="0">
                <a:solidFill>
                  <a:schemeClr val="bg1"/>
                </a:solidFill>
                <a:latin typeface="Noto Sans S Chinese Black" pitchFamily="34" charset="-122"/>
                <a:ea typeface="Noto Sans S Chinese Black" pitchFamily="34" charset="-122"/>
                <a:cs typeface="Arial"/>
              </a:rPr>
              <a:t>VR</a:t>
            </a:r>
            <a:r>
              <a:rPr lang="zh-CN" altLang="en-US" sz="1400" b="1" kern="100" dirty="0">
                <a:solidFill>
                  <a:schemeClr val="bg1"/>
                </a:solidFill>
                <a:effectLst/>
                <a:latin typeface="Noto Sans S Chinese Black" pitchFamily="34" charset="-122"/>
                <a:ea typeface="Noto Sans S Chinese Black" pitchFamily="34" charset="-122"/>
                <a:cs typeface="Arial"/>
              </a:rPr>
              <a:t>教学</a:t>
            </a:r>
            <a:r>
              <a:rPr lang="en-US" altLang="zh-CN" sz="1400" b="1" kern="100" dirty="0">
                <a:solidFill>
                  <a:schemeClr val="bg1"/>
                </a:solidFill>
                <a:latin typeface="Noto Sans S Chinese Black" pitchFamily="34" charset="-122"/>
                <a:ea typeface="Noto Sans S Chinese Black" pitchFamily="34" charset="-122"/>
                <a:cs typeface="Arial"/>
              </a:rPr>
              <a:t>B</a:t>
            </a:r>
          </a:p>
        </p:txBody>
      </p:sp>
      <p:grpSp>
        <p:nvGrpSpPr>
          <p:cNvPr id="39" name="组合 38"/>
          <p:cNvGrpSpPr/>
          <p:nvPr/>
        </p:nvGrpSpPr>
        <p:grpSpPr>
          <a:xfrm>
            <a:off x="0" y="227223"/>
            <a:ext cx="8671418" cy="400521"/>
            <a:chOff x="-11906" y="376662"/>
            <a:chExt cx="10937880" cy="505204"/>
          </a:xfrm>
        </p:grpSpPr>
        <p:sp>
          <p:nvSpPr>
            <p:cNvPr id="40" name="文本框 3"/>
            <p:cNvSpPr txBox="1"/>
            <p:nvPr/>
          </p:nvSpPr>
          <p:spPr>
            <a:xfrm>
              <a:off x="780578" y="378389"/>
              <a:ext cx="1523010" cy="498278"/>
            </a:xfrm>
            <a:prstGeom prst="rect">
              <a:avLst/>
            </a:prstGeom>
            <a:noFill/>
          </p:spPr>
          <p:txBody>
            <a:bodyPr wrap="square" lIns="86411" tIns="43205" rIns="86411" bIns="43205" rtlCol="0">
              <a:spAutoFit/>
            </a:bodyPr>
            <a:lstStyle/>
            <a:p>
              <a:pPr algn="dist"/>
              <a:r>
                <a:rPr lang="zh-CN" altLang="en-US" sz="2000" dirty="0">
                  <a:solidFill>
                    <a:prstClr val="white"/>
                  </a:solidFill>
                  <a:latin typeface="Noto Sans S Chinese Black" pitchFamily="34" charset="-122"/>
                  <a:ea typeface="Noto Sans S Chinese Black" pitchFamily="34" charset="-122"/>
                </a:rPr>
                <a:t>产品构成</a:t>
              </a:r>
            </a:p>
          </p:txBody>
        </p:sp>
        <p:sp>
          <p:nvSpPr>
            <p:cNvPr id="42" name="矩形 41"/>
            <p:cNvSpPr/>
            <p:nvPr/>
          </p:nvSpPr>
          <p:spPr>
            <a:xfrm>
              <a:off x="10009509" y="815946"/>
              <a:ext cx="916465" cy="65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p:cNvGrpSpPr/>
            <p:nvPr/>
          </p:nvGrpSpPr>
          <p:grpSpPr>
            <a:xfrm>
              <a:off x="-11906" y="376662"/>
              <a:ext cx="526518" cy="472244"/>
              <a:chOff x="-11906" y="376662"/>
              <a:chExt cx="526518" cy="472244"/>
            </a:xfrm>
          </p:grpSpPr>
          <p:sp>
            <p:nvSpPr>
              <p:cNvPr id="47" name="矩形 46"/>
              <p:cNvSpPr/>
              <p:nvPr/>
            </p:nvSpPr>
            <p:spPr>
              <a:xfrm>
                <a:off x="-11906" y="376662"/>
                <a:ext cx="326321" cy="4722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等腰三角形 47"/>
              <p:cNvSpPr/>
              <p:nvPr/>
            </p:nvSpPr>
            <p:spPr>
              <a:xfrm>
                <a:off x="136155" y="376662"/>
                <a:ext cx="378457" cy="47224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 name="直接连接符 43"/>
            <p:cNvCxnSpPr/>
            <p:nvPr/>
          </p:nvCxnSpPr>
          <p:spPr>
            <a:xfrm>
              <a:off x="432445" y="382399"/>
              <a:ext cx="216024" cy="47871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518206" y="382399"/>
              <a:ext cx="216024" cy="47871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42" idx="1"/>
            </p:cNvCxnSpPr>
            <p:nvPr/>
          </p:nvCxnSpPr>
          <p:spPr>
            <a:xfrm flipH="1">
              <a:off x="864493" y="848906"/>
              <a:ext cx="9145016"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49" name="Picture 2" descr="D:\李欢\1.JOB\01  进行中\1 赛名师VI\赛名师logo\1 赛名师智慧课堂LOGO\1 Logo标准文件\logo_组合组合确定版-0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9687"/>
          <a:stretch/>
        </p:blipFill>
        <p:spPr bwMode="auto">
          <a:xfrm>
            <a:off x="7937454" y="231771"/>
            <a:ext cx="692449" cy="31364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835696" y="339502"/>
            <a:ext cx="2891137" cy="246221"/>
          </a:xfrm>
          <a:prstGeom prst="rect">
            <a:avLst/>
          </a:prstGeom>
        </p:spPr>
        <p:txBody>
          <a:bodyPr wrap="square">
            <a:spAutoFit/>
          </a:bodyPr>
          <a:lstStyle/>
          <a:p>
            <a:pPr algn="dist"/>
            <a:r>
              <a:rPr lang="en-US" altLang="zh-CN" sz="1000" dirty="0">
                <a:solidFill>
                  <a:schemeClr val="bg1"/>
                </a:solidFill>
                <a:latin typeface="Arial" pitchFamily="34" charset="0"/>
                <a:cs typeface="Arial" pitchFamily="34" charset="0"/>
              </a:rPr>
              <a:t>THREE KINDS OF COMBINATION WAY</a:t>
            </a:r>
            <a:endParaRPr lang="zh-CN" altLang="en-US" sz="1000" dirty="0">
              <a:solidFill>
                <a:schemeClr val="bg1"/>
              </a:solidFill>
              <a:latin typeface="Arial" pitchFamily="34" charset="0"/>
              <a:cs typeface="Arial" pitchFamily="34" charset="0"/>
            </a:endParaRPr>
          </a:p>
        </p:txBody>
      </p:sp>
      <p:sp>
        <p:nvSpPr>
          <p:cNvPr id="38" name="矩形 37">
            <a:extLst>
              <a:ext uri="{FF2B5EF4-FFF2-40B4-BE49-F238E27FC236}">
                <a16:creationId xmlns:a16="http://schemas.microsoft.com/office/drawing/2014/main" id="{541496E1-AD2E-4ABC-BB3B-22775FBFE62F}"/>
              </a:ext>
            </a:extLst>
          </p:cNvPr>
          <p:cNvSpPr/>
          <p:nvPr/>
        </p:nvSpPr>
        <p:spPr>
          <a:xfrm>
            <a:off x="1095583" y="987574"/>
            <a:ext cx="3044369" cy="1092607"/>
          </a:xfrm>
          <a:prstGeom prst="rect">
            <a:avLst/>
          </a:prstGeom>
          <a:noFill/>
        </p:spPr>
        <p:txBody>
          <a:bodyPr wrap="square">
            <a:spAutoFit/>
          </a:bodyPr>
          <a:lstStyle/>
          <a:p>
            <a:r>
              <a:rPr lang="en-US" altLang="zh-CN" sz="6500" b="1" dirty="0">
                <a:solidFill>
                  <a:schemeClr val="accent6">
                    <a:lumMod val="60000"/>
                    <a:lumOff val="40000"/>
                  </a:schemeClr>
                </a:solidFill>
                <a:latin typeface="微软雅黑" pitchFamily="34" charset="-122"/>
                <a:ea typeface="微软雅黑" pitchFamily="34" charset="-122"/>
              </a:rPr>
              <a:t>2</a:t>
            </a:r>
            <a:r>
              <a:rPr lang="zh-CN" altLang="en-US" sz="4000" dirty="0">
                <a:solidFill>
                  <a:schemeClr val="bg1"/>
                </a:solidFill>
                <a:latin typeface="微软雅黑" pitchFamily="34" charset="-122"/>
                <a:ea typeface="微软雅黑" pitchFamily="34" charset="-122"/>
              </a:rPr>
              <a:t>大专业</a:t>
            </a:r>
          </a:p>
        </p:txBody>
      </p:sp>
      <p:sp>
        <p:nvSpPr>
          <p:cNvPr id="67" name="矩形 66">
            <a:extLst>
              <a:ext uri="{FF2B5EF4-FFF2-40B4-BE49-F238E27FC236}">
                <a16:creationId xmlns:a16="http://schemas.microsoft.com/office/drawing/2014/main" id="{541496E1-AD2E-4ABC-BB3B-22775FBFE62F}"/>
              </a:ext>
            </a:extLst>
          </p:cNvPr>
          <p:cNvSpPr/>
          <p:nvPr/>
        </p:nvSpPr>
        <p:spPr>
          <a:xfrm>
            <a:off x="5272047" y="987574"/>
            <a:ext cx="3044369" cy="1092607"/>
          </a:xfrm>
          <a:prstGeom prst="rect">
            <a:avLst/>
          </a:prstGeom>
          <a:noFill/>
        </p:spPr>
        <p:txBody>
          <a:bodyPr wrap="square">
            <a:spAutoFit/>
          </a:bodyPr>
          <a:lstStyle/>
          <a:p>
            <a:r>
              <a:rPr lang="en-US" altLang="zh-CN" sz="6500" b="1" dirty="0">
                <a:solidFill>
                  <a:schemeClr val="accent6">
                    <a:lumMod val="60000"/>
                    <a:lumOff val="40000"/>
                  </a:schemeClr>
                </a:solidFill>
                <a:latin typeface="微软雅黑" pitchFamily="34" charset="-122"/>
                <a:ea typeface="微软雅黑" pitchFamily="34" charset="-122"/>
              </a:rPr>
              <a:t>3</a:t>
            </a:r>
            <a:r>
              <a:rPr lang="zh-CN" altLang="en-US" sz="4000" dirty="0">
                <a:solidFill>
                  <a:schemeClr val="bg1"/>
                </a:solidFill>
                <a:latin typeface="微软雅黑" pitchFamily="34" charset="-122"/>
                <a:ea typeface="微软雅黑" pitchFamily="34" charset="-122"/>
              </a:rPr>
              <a:t>种组合</a:t>
            </a:r>
          </a:p>
        </p:txBody>
      </p:sp>
      <p:sp>
        <p:nvSpPr>
          <p:cNvPr id="68" name="矩形 67">
            <a:extLst>
              <a:ext uri="{FF2B5EF4-FFF2-40B4-BE49-F238E27FC236}">
                <a16:creationId xmlns:a16="http://schemas.microsoft.com/office/drawing/2014/main" id="{541496E1-AD2E-4ABC-BB3B-22775FBFE62F}"/>
              </a:ext>
            </a:extLst>
          </p:cNvPr>
          <p:cNvSpPr/>
          <p:nvPr/>
        </p:nvSpPr>
        <p:spPr>
          <a:xfrm>
            <a:off x="591528" y="4455571"/>
            <a:ext cx="4340512" cy="461665"/>
          </a:xfrm>
          <a:prstGeom prst="rect">
            <a:avLst/>
          </a:prstGeom>
          <a:noFill/>
        </p:spPr>
        <p:txBody>
          <a:bodyPr wrap="square">
            <a:spAutoFit/>
          </a:bodyPr>
          <a:lstStyle/>
          <a:p>
            <a:pPr algn="dist"/>
            <a:r>
              <a:rPr lang="zh-CN" altLang="en-US" sz="2400" dirty="0">
                <a:solidFill>
                  <a:schemeClr val="accent6">
                    <a:lumMod val="60000"/>
                    <a:lumOff val="40000"/>
                  </a:schemeClr>
                </a:solidFill>
                <a:latin typeface="微软雅黑" pitchFamily="34" charset="-122"/>
                <a:ea typeface="微软雅黑" pitchFamily="34" charset="-122"/>
              </a:rPr>
              <a:t>按需组合、模块化选择</a:t>
            </a:r>
            <a:r>
              <a:rPr lang="en-US" altLang="zh-CN" sz="2400" dirty="0">
                <a:solidFill>
                  <a:schemeClr val="accent6">
                    <a:lumMod val="60000"/>
                    <a:lumOff val="40000"/>
                  </a:schemeClr>
                </a:solidFill>
                <a:latin typeface="微软雅黑" pitchFamily="34" charset="-122"/>
                <a:ea typeface="微软雅黑" pitchFamily="34" charset="-122"/>
              </a:rPr>
              <a:t>&gt;&gt;&gt;</a:t>
            </a:r>
            <a:endParaRPr lang="zh-CN" altLang="en-US" sz="2400" dirty="0">
              <a:solidFill>
                <a:schemeClr val="accent6">
                  <a:lumMod val="60000"/>
                  <a:lumOff val="40000"/>
                </a:schemeClr>
              </a:solidFill>
              <a:latin typeface="微软雅黑" pitchFamily="34" charset="-122"/>
              <a:ea typeface="微软雅黑" pitchFamily="34" charset="-122"/>
            </a:endParaRPr>
          </a:p>
        </p:txBody>
      </p:sp>
      <p:sp>
        <p:nvSpPr>
          <p:cNvPr id="69" name="椭圆 68"/>
          <p:cNvSpPr/>
          <p:nvPr/>
        </p:nvSpPr>
        <p:spPr>
          <a:xfrm>
            <a:off x="775614" y="2073472"/>
            <a:ext cx="1348114" cy="1348114"/>
          </a:xfrm>
          <a:prstGeom prst="ellipse">
            <a:avLst/>
          </a:prstGeom>
          <a:solidFill>
            <a:srgbClr val="293C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1" name="组合 70"/>
          <p:cNvGrpSpPr/>
          <p:nvPr/>
        </p:nvGrpSpPr>
        <p:grpSpPr>
          <a:xfrm>
            <a:off x="2411760" y="2073472"/>
            <a:ext cx="1348114" cy="1348114"/>
            <a:chOff x="1466414" y="2281274"/>
            <a:chExt cx="420858" cy="420858"/>
          </a:xfrm>
        </p:grpSpPr>
        <p:sp>
          <p:nvSpPr>
            <p:cNvPr id="72" name="椭圆 71"/>
            <p:cNvSpPr/>
            <p:nvPr/>
          </p:nvSpPr>
          <p:spPr>
            <a:xfrm>
              <a:off x="1466414" y="2281274"/>
              <a:ext cx="420858" cy="4208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a:spLocks/>
            </p:cNvSpPr>
            <p:nvPr/>
          </p:nvSpPr>
          <p:spPr bwMode="auto">
            <a:xfrm>
              <a:off x="1608365" y="2412043"/>
              <a:ext cx="136956" cy="159319"/>
            </a:xfrm>
            <a:custGeom>
              <a:avLst/>
              <a:gdLst>
                <a:gd name="connsiteX0" fmla="*/ 3700463 w 8458200"/>
                <a:gd name="connsiteY0" fmla="*/ 3219449 h 9839325"/>
                <a:gd name="connsiteX1" fmla="*/ 3700463 w 8458200"/>
                <a:gd name="connsiteY1" fmla="*/ 4392612 h 9839325"/>
                <a:gd name="connsiteX2" fmla="*/ 2522538 w 8458200"/>
                <a:gd name="connsiteY2" fmla="*/ 4392612 h 9839325"/>
                <a:gd name="connsiteX3" fmla="*/ 2522538 w 8458200"/>
                <a:gd name="connsiteY3" fmla="*/ 5446712 h 9839325"/>
                <a:gd name="connsiteX4" fmla="*/ 3700463 w 8458200"/>
                <a:gd name="connsiteY4" fmla="*/ 5446712 h 9839325"/>
                <a:gd name="connsiteX5" fmla="*/ 3700463 w 8458200"/>
                <a:gd name="connsiteY5" fmla="*/ 6737349 h 9839325"/>
                <a:gd name="connsiteX6" fmla="*/ 4757738 w 8458200"/>
                <a:gd name="connsiteY6" fmla="*/ 6737349 h 9839325"/>
                <a:gd name="connsiteX7" fmla="*/ 4757738 w 8458200"/>
                <a:gd name="connsiteY7" fmla="*/ 5446712 h 9839325"/>
                <a:gd name="connsiteX8" fmla="*/ 5935663 w 8458200"/>
                <a:gd name="connsiteY8" fmla="*/ 5446712 h 9839325"/>
                <a:gd name="connsiteX9" fmla="*/ 5935663 w 8458200"/>
                <a:gd name="connsiteY9" fmla="*/ 4392612 h 9839325"/>
                <a:gd name="connsiteX10" fmla="*/ 4757738 w 8458200"/>
                <a:gd name="connsiteY10" fmla="*/ 4392612 h 9839325"/>
                <a:gd name="connsiteX11" fmla="*/ 4757738 w 8458200"/>
                <a:gd name="connsiteY11" fmla="*/ 3219449 h 9839325"/>
                <a:gd name="connsiteX12" fmla="*/ 4229100 w 8458200"/>
                <a:gd name="connsiteY12" fmla="*/ 0 h 9839325"/>
                <a:gd name="connsiteX13" fmla="*/ 4703673 w 8458200"/>
                <a:gd name="connsiteY13" fmla="*/ 183155 h 9839325"/>
                <a:gd name="connsiteX14" fmla="*/ 7755352 w 8458200"/>
                <a:gd name="connsiteY14" fmla="*/ 1483255 h 9839325"/>
                <a:gd name="connsiteX15" fmla="*/ 8458200 w 8458200"/>
                <a:gd name="connsiteY15" fmla="*/ 2185849 h 9839325"/>
                <a:gd name="connsiteX16" fmla="*/ 8458200 w 8458200"/>
                <a:gd name="connsiteY16" fmla="*/ 4311648 h 9839325"/>
                <a:gd name="connsiteX17" fmla="*/ 4631586 w 8458200"/>
                <a:gd name="connsiteY17" fmla="*/ 9713218 h 9839325"/>
                <a:gd name="connsiteX18" fmla="*/ 4229100 w 8458200"/>
                <a:gd name="connsiteY18" fmla="*/ 9839325 h 9839325"/>
                <a:gd name="connsiteX19" fmla="*/ 3826615 w 8458200"/>
                <a:gd name="connsiteY19" fmla="*/ 9713218 h 9839325"/>
                <a:gd name="connsiteX20" fmla="*/ 0 w 8458200"/>
                <a:gd name="connsiteY20" fmla="*/ 4311648 h 9839325"/>
                <a:gd name="connsiteX21" fmla="*/ 0 w 8458200"/>
                <a:gd name="connsiteY21" fmla="*/ 2185849 h 9839325"/>
                <a:gd name="connsiteX22" fmla="*/ 705852 w 8458200"/>
                <a:gd name="connsiteY22" fmla="*/ 1483255 h 9839325"/>
                <a:gd name="connsiteX23" fmla="*/ 3757531 w 8458200"/>
                <a:gd name="connsiteY23" fmla="*/ 180152 h 9839325"/>
                <a:gd name="connsiteX24" fmla="*/ 4229100 w 8458200"/>
                <a:gd name="connsiteY24" fmla="*/ 0 h 983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458200" h="9839325">
                  <a:moveTo>
                    <a:pt x="3700463" y="3219449"/>
                  </a:moveTo>
                  <a:lnTo>
                    <a:pt x="3700463" y="4392612"/>
                  </a:lnTo>
                  <a:lnTo>
                    <a:pt x="2522538" y="4392612"/>
                  </a:lnTo>
                  <a:lnTo>
                    <a:pt x="2522538" y="5446712"/>
                  </a:lnTo>
                  <a:lnTo>
                    <a:pt x="3700463" y="5446712"/>
                  </a:lnTo>
                  <a:lnTo>
                    <a:pt x="3700463" y="6737349"/>
                  </a:lnTo>
                  <a:lnTo>
                    <a:pt x="4757738" y="6737349"/>
                  </a:lnTo>
                  <a:lnTo>
                    <a:pt x="4757738" y="5446712"/>
                  </a:lnTo>
                  <a:lnTo>
                    <a:pt x="5935663" y="5446712"/>
                  </a:lnTo>
                  <a:lnTo>
                    <a:pt x="5935663" y="4392612"/>
                  </a:lnTo>
                  <a:lnTo>
                    <a:pt x="4757738" y="4392612"/>
                  </a:lnTo>
                  <a:lnTo>
                    <a:pt x="4757738" y="3219449"/>
                  </a:lnTo>
                  <a:close/>
                  <a:moveTo>
                    <a:pt x="4229100" y="0"/>
                  </a:moveTo>
                  <a:cubicBezTo>
                    <a:pt x="4400307" y="0"/>
                    <a:pt x="4568510" y="60050"/>
                    <a:pt x="4703673" y="183155"/>
                  </a:cubicBezTo>
                  <a:cubicBezTo>
                    <a:pt x="4715687" y="195165"/>
                    <a:pt x="6190466" y="1483255"/>
                    <a:pt x="7755352" y="1483255"/>
                  </a:cubicBezTo>
                  <a:cubicBezTo>
                    <a:pt x="8142820" y="1483255"/>
                    <a:pt x="8458200" y="1798521"/>
                    <a:pt x="8458200" y="2185849"/>
                  </a:cubicBezTo>
                  <a:cubicBezTo>
                    <a:pt x="8458200" y="2185849"/>
                    <a:pt x="8458200" y="2185849"/>
                    <a:pt x="8458200" y="4311648"/>
                  </a:cubicBezTo>
                  <a:cubicBezTo>
                    <a:pt x="8458200" y="6236276"/>
                    <a:pt x="7313820" y="7851643"/>
                    <a:pt x="4631586" y="9713218"/>
                  </a:cubicBezTo>
                  <a:cubicBezTo>
                    <a:pt x="4511441" y="9797289"/>
                    <a:pt x="4370270" y="9839325"/>
                    <a:pt x="4229100" y="9839325"/>
                  </a:cubicBezTo>
                  <a:cubicBezTo>
                    <a:pt x="4087930" y="9839325"/>
                    <a:pt x="3946760" y="9797289"/>
                    <a:pt x="3826615" y="9713218"/>
                  </a:cubicBezTo>
                  <a:cubicBezTo>
                    <a:pt x="1144380" y="7851643"/>
                    <a:pt x="0" y="6236276"/>
                    <a:pt x="0" y="4311648"/>
                  </a:cubicBezTo>
                  <a:cubicBezTo>
                    <a:pt x="0" y="4311648"/>
                    <a:pt x="0" y="4311648"/>
                    <a:pt x="0" y="2185849"/>
                  </a:cubicBezTo>
                  <a:cubicBezTo>
                    <a:pt x="0" y="1798521"/>
                    <a:pt x="315381" y="1483255"/>
                    <a:pt x="705852" y="1483255"/>
                  </a:cubicBezTo>
                  <a:cubicBezTo>
                    <a:pt x="2276746" y="1483255"/>
                    <a:pt x="3736506" y="201170"/>
                    <a:pt x="3757531" y="180152"/>
                  </a:cubicBezTo>
                  <a:cubicBezTo>
                    <a:pt x="3892694" y="60050"/>
                    <a:pt x="4060897" y="0"/>
                    <a:pt x="4229100" y="0"/>
                  </a:cubicBezTo>
                  <a:close/>
                </a:path>
              </a:pathLst>
            </a:custGeom>
            <a:solidFill>
              <a:srgbClr val="293CC2"/>
            </a:solidFill>
            <a:ln>
              <a:noFill/>
            </a:ln>
            <a:ex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74" name="文本框 3">
            <a:extLst>
              <a:ext uri="{FF2B5EF4-FFF2-40B4-BE49-F238E27FC236}">
                <a16:creationId xmlns:a16="http://schemas.microsoft.com/office/drawing/2014/main" id="{9833CCC3-42C2-4EDF-A44D-88BD0CF89231}"/>
              </a:ext>
            </a:extLst>
          </p:cNvPr>
          <p:cNvSpPr txBox="1">
            <a:spLocks noChangeArrowheads="1"/>
          </p:cNvSpPr>
          <p:nvPr/>
        </p:nvSpPr>
        <p:spPr bwMode="auto">
          <a:xfrm>
            <a:off x="595545" y="3527703"/>
            <a:ext cx="1880215" cy="427275"/>
          </a:xfrm>
          <a:prstGeom prst="rect">
            <a:avLst/>
          </a:prstGeom>
          <a:noFill/>
          <a:ln w="9525">
            <a:noFill/>
            <a:miter lim="800000"/>
            <a:headEnd/>
            <a:tailEnd/>
          </a:ln>
        </p:spPr>
        <p:txBody>
          <a:bodyPr rot="0" vert="horz" wrap="square" lIns="91440" tIns="45720" rIns="91440" bIns="45720" anchor="t" anchorCtr="0">
            <a:noAutofit/>
          </a:bodyPr>
          <a:lstStyle/>
          <a:p>
            <a:pPr algn="ctr">
              <a:lnSpc>
                <a:spcPct val="150000"/>
              </a:lnSpc>
            </a:pPr>
            <a:r>
              <a:rPr lang="zh-CN" altLang="en-US" sz="1400" b="1" kern="100" dirty="0">
                <a:solidFill>
                  <a:schemeClr val="bg1"/>
                </a:solidFill>
                <a:latin typeface="Noto Sans S Chinese Black" pitchFamily="34" charset="-122"/>
                <a:ea typeface="Noto Sans S Chinese Black" pitchFamily="34" charset="-122"/>
                <a:cs typeface="Arial"/>
              </a:rPr>
              <a:t>汽车运用与维修专业</a:t>
            </a:r>
            <a:endParaRPr lang="en-US" altLang="zh-CN" sz="1400" b="1" kern="100" dirty="0">
              <a:solidFill>
                <a:schemeClr val="bg1"/>
              </a:solidFill>
              <a:latin typeface="Noto Sans S Chinese Black" pitchFamily="34" charset="-122"/>
              <a:ea typeface="Noto Sans S Chinese Black" pitchFamily="34" charset="-122"/>
              <a:cs typeface="Arial"/>
            </a:endParaRPr>
          </a:p>
        </p:txBody>
      </p:sp>
      <p:sp>
        <p:nvSpPr>
          <p:cNvPr id="75" name="文本框 3">
            <a:extLst>
              <a:ext uri="{FF2B5EF4-FFF2-40B4-BE49-F238E27FC236}">
                <a16:creationId xmlns:a16="http://schemas.microsoft.com/office/drawing/2014/main" id="{9833CCC3-42C2-4EDF-A44D-88BD0CF89231}"/>
              </a:ext>
            </a:extLst>
          </p:cNvPr>
          <p:cNvSpPr txBox="1">
            <a:spLocks noChangeArrowheads="1"/>
          </p:cNvSpPr>
          <p:nvPr/>
        </p:nvSpPr>
        <p:spPr bwMode="auto">
          <a:xfrm>
            <a:off x="2403753" y="3527703"/>
            <a:ext cx="1880215" cy="427275"/>
          </a:xfrm>
          <a:prstGeom prst="rect">
            <a:avLst/>
          </a:prstGeom>
          <a:noFill/>
          <a:ln w="9525">
            <a:noFill/>
            <a:miter lim="800000"/>
            <a:headEnd/>
            <a:tailEnd/>
          </a:ln>
        </p:spPr>
        <p:txBody>
          <a:bodyPr rot="0" vert="horz" wrap="square" lIns="91440" tIns="45720" rIns="91440" bIns="45720" anchor="t" anchorCtr="0">
            <a:noAutofit/>
          </a:bodyPr>
          <a:lstStyle/>
          <a:p>
            <a:pPr algn="ctr">
              <a:lnSpc>
                <a:spcPct val="150000"/>
              </a:lnSpc>
              <a:spcAft>
                <a:spcPts val="1200"/>
              </a:spcAft>
            </a:pPr>
            <a:r>
              <a:rPr lang="zh-CN" altLang="en-US" sz="1400" b="1" kern="100" dirty="0">
                <a:solidFill>
                  <a:schemeClr val="bg1"/>
                </a:solidFill>
                <a:latin typeface="Noto Sans S Chinese Black" pitchFamily="34" charset="-122"/>
                <a:ea typeface="Noto Sans S Chinese Black" pitchFamily="34" charset="-122"/>
                <a:cs typeface="Arial"/>
              </a:rPr>
              <a:t>汽车营销与服务专业</a:t>
            </a:r>
            <a:endParaRPr lang="en-US" altLang="zh-CN" sz="1400" b="1" kern="100" dirty="0">
              <a:solidFill>
                <a:schemeClr val="bg1"/>
              </a:solidFill>
              <a:latin typeface="Noto Sans S Chinese Black" pitchFamily="34" charset="-122"/>
              <a:ea typeface="Noto Sans S Chinese Black" pitchFamily="34" charset="-122"/>
              <a:cs typeface="Arial"/>
            </a:endParaRPr>
          </a:p>
        </p:txBody>
      </p:sp>
      <p:sp>
        <p:nvSpPr>
          <p:cNvPr id="77" name="任意多边形 76"/>
          <p:cNvSpPr>
            <a:spLocks/>
          </p:cNvSpPr>
          <p:nvPr/>
        </p:nvSpPr>
        <p:spPr bwMode="auto">
          <a:xfrm>
            <a:off x="1092569" y="2533283"/>
            <a:ext cx="448040" cy="428492"/>
          </a:xfrm>
          <a:custGeom>
            <a:avLst/>
            <a:gdLst>
              <a:gd name="connsiteX0" fmla="*/ 6458155 w 9800169"/>
              <a:gd name="connsiteY0" fmla="*/ 1330301 h 9372577"/>
              <a:gd name="connsiteX1" fmla="*/ 4203201 w 9800169"/>
              <a:gd name="connsiteY1" fmla="*/ 3585666 h 9372577"/>
              <a:gd name="connsiteX2" fmla="*/ 6668337 w 9800169"/>
              <a:gd name="connsiteY2" fmla="*/ 4871012 h 9372577"/>
              <a:gd name="connsiteX3" fmla="*/ 7608151 w 9800169"/>
              <a:gd name="connsiteY3" fmla="*/ 5144299 h 9372577"/>
              <a:gd name="connsiteX4" fmla="*/ 6743402 w 9800169"/>
              <a:gd name="connsiteY4" fmla="*/ 5411579 h 9372577"/>
              <a:gd name="connsiteX5" fmla="*/ 5491317 w 9800169"/>
              <a:gd name="connsiteY5" fmla="*/ 5994190 h 9372577"/>
              <a:gd name="connsiteX6" fmla="*/ 5500325 w 9800169"/>
              <a:gd name="connsiteY6" fmla="*/ 6294504 h 9372577"/>
              <a:gd name="connsiteX7" fmla="*/ 5644450 w 9800169"/>
              <a:gd name="connsiteY7" fmla="*/ 6351564 h 9372577"/>
              <a:gd name="connsiteX8" fmla="*/ 5797583 w 9800169"/>
              <a:gd name="connsiteY8" fmla="*/ 6285495 h 9372577"/>
              <a:gd name="connsiteX9" fmla="*/ 6758415 w 9800169"/>
              <a:gd name="connsiteY9" fmla="*/ 5832020 h 9372577"/>
              <a:gd name="connsiteX10" fmla="*/ 7884391 w 9800169"/>
              <a:gd name="connsiteY10" fmla="*/ 5468639 h 9372577"/>
              <a:gd name="connsiteX11" fmla="*/ 8716111 w 9800169"/>
              <a:gd name="connsiteY11" fmla="*/ 3588669 h 9372577"/>
              <a:gd name="connsiteX12" fmla="*/ 8716111 w 9800169"/>
              <a:gd name="connsiteY12" fmla="*/ 3585666 h 9372577"/>
              <a:gd name="connsiteX13" fmla="*/ 6458155 w 9800169"/>
              <a:gd name="connsiteY13" fmla="*/ 1330301 h 9372577"/>
              <a:gd name="connsiteX14" fmla="*/ 5458265 w 9800169"/>
              <a:gd name="connsiteY14" fmla="*/ 76 h 9372577"/>
              <a:gd name="connsiteX15" fmla="*/ 9064442 w 9800169"/>
              <a:gd name="connsiteY15" fmla="*/ 1330344 h 9372577"/>
              <a:gd name="connsiteX16" fmla="*/ 7692161 w 9800169"/>
              <a:gd name="connsiteY16" fmla="*/ 7339496 h 9372577"/>
              <a:gd name="connsiteX17" fmla="*/ 2881675 w 9800169"/>
              <a:gd name="connsiteY17" fmla="*/ 9372577 h 9372577"/>
              <a:gd name="connsiteX18" fmla="*/ 659601 w 9800169"/>
              <a:gd name="connsiteY18" fmla="*/ 6537675 h 9372577"/>
              <a:gd name="connsiteX19" fmla="*/ 197170 w 9800169"/>
              <a:gd name="connsiteY19" fmla="*/ 6384518 h 9372577"/>
              <a:gd name="connsiteX20" fmla="*/ 23007 w 9800169"/>
              <a:gd name="connsiteY20" fmla="*/ 6222352 h 9372577"/>
              <a:gd name="connsiteX21" fmla="*/ 29013 w 9800169"/>
              <a:gd name="connsiteY21" fmla="*/ 5982106 h 9372577"/>
              <a:gd name="connsiteX22" fmla="*/ 689629 w 9800169"/>
              <a:gd name="connsiteY22" fmla="*/ 4630723 h 9372577"/>
              <a:gd name="connsiteX23" fmla="*/ 3944666 w 9800169"/>
              <a:gd name="connsiteY23" fmla="*/ 198185 h 9372577"/>
              <a:gd name="connsiteX24" fmla="*/ 5458265 w 9800169"/>
              <a:gd name="connsiteY24" fmla="*/ 76 h 937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800169" h="9372577">
                <a:moveTo>
                  <a:pt x="6458155" y="1330301"/>
                </a:moveTo>
                <a:cubicBezTo>
                  <a:pt x="5212075" y="1330301"/>
                  <a:pt x="4203201" y="2339359"/>
                  <a:pt x="4203201" y="3585666"/>
                </a:cubicBezTo>
                <a:cubicBezTo>
                  <a:pt x="4203201" y="4831971"/>
                  <a:pt x="5662466" y="4132238"/>
                  <a:pt x="6668337" y="4871012"/>
                </a:cubicBezTo>
                <a:cubicBezTo>
                  <a:pt x="6989616" y="5105258"/>
                  <a:pt x="7313897" y="5186343"/>
                  <a:pt x="7608151" y="5144299"/>
                </a:cubicBezTo>
                <a:cubicBezTo>
                  <a:pt x="7241834" y="5393560"/>
                  <a:pt x="6998623" y="5402569"/>
                  <a:pt x="6743402" y="5411579"/>
                </a:cubicBezTo>
                <a:cubicBezTo>
                  <a:pt x="6392098" y="5423591"/>
                  <a:pt x="6025780" y="5435604"/>
                  <a:pt x="5491317" y="5994190"/>
                </a:cubicBezTo>
                <a:cubicBezTo>
                  <a:pt x="5410247" y="6081281"/>
                  <a:pt x="5416252" y="6213419"/>
                  <a:pt x="5500325" y="6294504"/>
                </a:cubicBezTo>
                <a:cubicBezTo>
                  <a:pt x="5539359" y="6333545"/>
                  <a:pt x="5593406" y="6351564"/>
                  <a:pt x="5644450" y="6351564"/>
                </a:cubicBezTo>
                <a:cubicBezTo>
                  <a:pt x="5701499" y="6351564"/>
                  <a:pt x="5755546" y="6330542"/>
                  <a:pt x="5797583" y="6285495"/>
                </a:cubicBezTo>
                <a:cubicBezTo>
                  <a:pt x="6211942" y="5850039"/>
                  <a:pt x="6452150" y="5844032"/>
                  <a:pt x="6758415" y="5832020"/>
                </a:cubicBezTo>
                <a:cubicBezTo>
                  <a:pt x="7043662" y="5823010"/>
                  <a:pt x="7397969" y="5810998"/>
                  <a:pt x="7884391" y="5468639"/>
                </a:cubicBezTo>
                <a:cubicBezTo>
                  <a:pt x="8848226" y="4789927"/>
                  <a:pt x="8746137" y="3786877"/>
                  <a:pt x="8716111" y="3588669"/>
                </a:cubicBezTo>
                <a:cubicBezTo>
                  <a:pt x="8716111" y="3588669"/>
                  <a:pt x="8716111" y="3588669"/>
                  <a:pt x="8716111" y="3585666"/>
                </a:cubicBezTo>
                <a:cubicBezTo>
                  <a:pt x="8716111" y="2339359"/>
                  <a:pt x="7704235" y="1330301"/>
                  <a:pt x="6458155" y="1330301"/>
                </a:cubicBezTo>
                <a:close/>
                <a:moveTo>
                  <a:pt x="5458265" y="76"/>
                </a:moveTo>
                <a:cubicBezTo>
                  <a:pt x="6981248" y="7678"/>
                  <a:pt x="8445114" y="587083"/>
                  <a:pt x="9064442" y="1330344"/>
                </a:cubicBezTo>
                <a:cubicBezTo>
                  <a:pt x="10481764" y="3030084"/>
                  <a:pt x="9758089" y="7096247"/>
                  <a:pt x="7692161" y="7339496"/>
                </a:cubicBezTo>
                <a:cubicBezTo>
                  <a:pt x="4899556" y="7672837"/>
                  <a:pt x="5196834" y="9372577"/>
                  <a:pt x="2881675" y="9372577"/>
                </a:cubicBezTo>
                <a:cubicBezTo>
                  <a:pt x="623567" y="9372577"/>
                  <a:pt x="602548" y="8804996"/>
                  <a:pt x="659601" y="6537675"/>
                </a:cubicBezTo>
                <a:cubicBezTo>
                  <a:pt x="659601" y="6537675"/>
                  <a:pt x="659601" y="6537675"/>
                  <a:pt x="197170" y="6384518"/>
                </a:cubicBezTo>
                <a:cubicBezTo>
                  <a:pt x="119097" y="6357491"/>
                  <a:pt x="53035" y="6297429"/>
                  <a:pt x="23007" y="6222352"/>
                </a:cubicBezTo>
                <a:cubicBezTo>
                  <a:pt x="-10024" y="6144272"/>
                  <a:pt x="-7021" y="6057183"/>
                  <a:pt x="29013" y="5982106"/>
                </a:cubicBezTo>
                <a:cubicBezTo>
                  <a:pt x="29013" y="5982106"/>
                  <a:pt x="29013" y="5982106"/>
                  <a:pt x="689629" y="4630723"/>
                </a:cubicBezTo>
                <a:cubicBezTo>
                  <a:pt x="764699" y="2180214"/>
                  <a:pt x="1803669" y="810812"/>
                  <a:pt x="3944666" y="198185"/>
                </a:cubicBezTo>
                <a:cubicBezTo>
                  <a:pt x="4436375" y="58542"/>
                  <a:pt x="4950604" y="-2458"/>
                  <a:pt x="5458265" y="76"/>
                </a:cubicBezTo>
                <a:close/>
              </a:path>
            </a:pathLst>
          </a:custGeom>
          <a:solidFill>
            <a:schemeClr val="bg1"/>
          </a:solidFill>
          <a:ln>
            <a:noFill/>
          </a:ln>
          <a:ex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cxnSp>
        <p:nvCxnSpPr>
          <p:cNvPr id="78" name="直接连接符 77"/>
          <p:cNvCxnSpPr/>
          <p:nvPr/>
        </p:nvCxnSpPr>
        <p:spPr>
          <a:xfrm flipH="1">
            <a:off x="694798" y="4349005"/>
            <a:ext cx="797662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7287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7732"/>
          <a:stretch/>
        </p:blipFill>
        <p:spPr bwMode="auto">
          <a:xfrm>
            <a:off x="0" y="0"/>
            <a:ext cx="9146934"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2022" y="3147814"/>
            <a:ext cx="9141978" cy="1584176"/>
          </a:xfrm>
          <a:prstGeom prst="rect">
            <a:avLst/>
          </a:prstGeom>
          <a:solidFill>
            <a:srgbClr val="293CC2">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3" name="矩形 2"/>
          <p:cNvSpPr/>
          <p:nvPr/>
        </p:nvSpPr>
        <p:spPr>
          <a:xfrm>
            <a:off x="0" y="3147814"/>
            <a:ext cx="2195736" cy="1584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427686" y="3770625"/>
            <a:ext cx="1447866" cy="338554"/>
          </a:xfrm>
          <a:prstGeom prst="rect">
            <a:avLst/>
          </a:prstGeom>
          <a:noFill/>
        </p:spPr>
        <p:txBody>
          <a:bodyPr wrap="square" rtlCol="0">
            <a:spAutoFit/>
          </a:bodyPr>
          <a:lstStyle/>
          <a:p>
            <a:pPr algn="ctr"/>
            <a:r>
              <a:rPr lang="zh-CN" altLang="en-US" sz="1600" b="1" dirty="0">
                <a:solidFill>
                  <a:srgbClr val="0E1B77"/>
                </a:solidFill>
                <a:latin typeface="Noto Sans S Chinese Black" pitchFamily="34" charset="-122"/>
                <a:ea typeface="Noto Sans S Chinese Black" pitchFamily="34" charset="-122"/>
                <a:cs typeface="Segoe UI Semibold" panose="020B0702040204020203" pitchFamily="34" charset="0"/>
              </a:rPr>
              <a:t>产品简介</a:t>
            </a:r>
          </a:p>
        </p:txBody>
      </p:sp>
      <p:sp>
        <p:nvSpPr>
          <p:cNvPr id="8" name="矩形 7"/>
          <p:cNvSpPr/>
          <p:nvPr/>
        </p:nvSpPr>
        <p:spPr>
          <a:xfrm>
            <a:off x="2527263" y="3363838"/>
            <a:ext cx="6028025" cy="1061829"/>
          </a:xfrm>
          <a:prstGeom prst="rect">
            <a:avLst/>
          </a:prstGeom>
        </p:spPr>
        <p:txBody>
          <a:bodyPr wrap="square">
            <a:spAutoFit/>
          </a:bodyPr>
          <a:lstStyle/>
          <a:p>
            <a:pPr algn="just">
              <a:lnSpc>
                <a:spcPct val="150000"/>
              </a:lnSpc>
            </a:pPr>
            <a:r>
              <a:rPr lang="zh-CN" altLang="zh-CN" sz="1400" b="1" dirty="0">
                <a:solidFill>
                  <a:schemeClr val="bg1"/>
                </a:solidFill>
                <a:latin typeface="Noto Sans S Chinese Bold" pitchFamily="34" charset="-122"/>
                <a:ea typeface="Noto Sans S Chinese Bold" pitchFamily="34" charset="-122"/>
              </a:rPr>
              <a:t>汽车运用与维修专业解决方案提供一篮子方案，</a:t>
            </a:r>
            <a:r>
              <a:rPr lang="zh-CN" altLang="zh-CN" sz="1400" b="1" dirty="0">
                <a:solidFill>
                  <a:schemeClr val="accent6">
                    <a:lumMod val="60000"/>
                    <a:lumOff val="40000"/>
                  </a:schemeClr>
                </a:solidFill>
                <a:latin typeface="Noto Sans S Chinese Bold" pitchFamily="34" charset="-122"/>
                <a:ea typeface="Noto Sans S Chinese Bold" pitchFamily="34" charset="-122"/>
              </a:rPr>
              <a:t>涵盖人才培养方案、核心课程资源、</a:t>
            </a:r>
            <a:r>
              <a:rPr lang="en-US" altLang="zh-CN" sz="1400" b="1" dirty="0">
                <a:solidFill>
                  <a:schemeClr val="accent6">
                    <a:lumMod val="60000"/>
                    <a:lumOff val="40000"/>
                  </a:schemeClr>
                </a:solidFill>
                <a:latin typeface="Noto Sans S Chinese Bold" pitchFamily="34" charset="-122"/>
                <a:ea typeface="Noto Sans S Chinese Bold" pitchFamily="34" charset="-122"/>
              </a:rPr>
              <a:t>3D/VR</a:t>
            </a:r>
            <a:r>
              <a:rPr lang="zh-CN" altLang="zh-CN" sz="1400" b="1" dirty="0">
                <a:solidFill>
                  <a:schemeClr val="accent6">
                    <a:lumMod val="60000"/>
                    <a:lumOff val="40000"/>
                  </a:schemeClr>
                </a:solidFill>
                <a:latin typeface="Noto Sans S Chinese Bold" pitchFamily="34" charset="-122"/>
                <a:ea typeface="Noto Sans S Chinese Bold" pitchFamily="34" charset="-122"/>
              </a:rPr>
              <a:t>实训软件、一体化硬件设备、行业企业微课、政策解读直播、最新人才岗位需求推送</a:t>
            </a:r>
            <a:r>
              <a:rPr lang="zh-CN" altLang="zh-CN" sz="1400" b="1" dirty="0">
                <a:solidFill>
                  <a:schemeClr val="bg1"/>
                </a:solidFill>
                <a:latin typeface="Noto Sans S Chinese Bold" pitchFamily="34" charset="-122"/>
                <a:ea typeface="Noto Sans S Chinese Bold" pitchFamily="34" charset="-122"/>
              </a:rPr>
              <a:t>等一体化产品服务。</a:t>
            </a:r>
          </a:p>
        </p:txBody>
      </p:sp>
      <p:sp>
        <p:nvSpPr>
          <p:cNvPr id="9" name="矩形 8"/>
          <p:cNvSpPr/>
          <p:nvPr/>
        </p:nvSpPr>
        <p:spPr>
          <a:xfrm>
            <a:off x="5940152" y="841"/>
            <a:ext cx="2615136" cy="1202757"/>
          </a:xfrm>
          <a:prstGeom prst="rect">
            <a:avLst/>
          </a:prstGeom>
          <a:solidFill>
            <a:srgbClr val="293CC2">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2" name="矩形 1"/>
          <p:cNvSpPr/>
          <p:nvPr/>
        </p:nvSpPr>
        <p:spPr>
          <a:xfrm>
            <a:off x="6001224" y="196980"/>
            <a:ext cx="2492990" cy="810478"/>
          </a:xfrm>
          <a:prstGeom prst="rect">
            <a:avLst/>
          </a:prstGeom>
        </p:spPr>
        <p:txBody>
          <a:bodyPr wrap="none">
            <a:spAutoFit/>
          </a:bodyPr>
          <a:lstStyle/>
          <a:p>
            <a:pPr algn="ctr">
              <a:lnSpc>
                <a:spcPts val="2800"/>
              </a:lnSpc>
            </a:pPr>
            <a:r>
              <a:rPr lang="zh-CN" altLang="zh-CN" sz="1600" b="1" dirty="0">
                <a:solidFill>
                  <a:schemeClr val="bg1"/>
                </a:solidFill>
                <a:latin typeface="Noto Sans S Chinese Black" pitchFamily="34" charset="-122"/>
                <a:ea typeface="Noto Sans S Chinese Black" pitchFamily="34" charset="-122"/>
              </a:rPr>
              <a:t>解决方案之</a:t>
            </a:r>
            <a:endParaRPr lang="en-US" altLang="zh-CN" sz="1600" b="1" dirty="0">
              <a:solidFill>
                <a:schemeClr val="bg1"/>
              </a:solidFill>
              <a:latin typeface="Noto Sans S Chinese Black" pitchFamily="34" charset="-122"/>
              <a:ea typeface="Noto Sans S Chinese Black" pitchFamily="34" charset="-122"/>
            </a:endParaRPr>
          </a:p>
          <a:p>
            <a:pPr algn="ctr">
              <a:lnSpc>
                <a:spcPts val="2800"/>
              </a:lnSpc>
            </a:pPr>
            <a:r>
              <a:rPr lang="zh-CN" altLang="zh-CN" sz="2000" b="1" dirty="0">
                <a:solidFill>
                  <a:schemeClr val="bg1"/>
                </a:solidFill>
                <a:latin typeface="Noto Sans S Chinese Black" pitchFamily="34" charset="-122"/>
                <a:ea typeface="Noto Sans S Chinese Black" pitchFamily="34" charset="-122"/>
              </a:rPr>
              <a:t>汽车运用与维修专业</a:t>
            </a:r>
          </a:p>
        </p:txBody>
      </p:sp>
      <p:sp>
        <p:nvSpPr>
          <p:cNvPr id="11" name="TextBox 10"/>
          <p:cNvSpPr txBox="1"/>
          <p:nvPr/>
        </p:nvSpPr>
        <p:spPr>
          <a:xfrm>
            <a:off x="539552" y="353873"/>
            <a:ext cx="2232247" cy="646331"/>
          </a:xfrm>
          <a:prstGeom prst="rect">
            <a:avLst/>
          </a:prstGeom>
          <a:noFill/>
        </p:spPr>
        <p:txBody>
          <a:bodyPr wrap="square" rtlCol="0">
            <a:spAutoFit/>
          </a:bodyPr>
          <a:lstStyle/>
          <a:p>
            <a:r>
              <a:rPr lang="zh-CN" altLang="en-US" sz="2200" b="1" dirty="0">
                <a:solidFill>
                  <a:schemeClr val="bg1"/>
                </a:solidFill>
                <a:latin typeface="Noto Sans S Chinese Black" pitchFamily="34" charset="-122"/>
                <a:ea typeface="Noto Sans S Chinese Black" pitchFamily="34" charset="-122"/>
              </a:rPr>
              <a:t>主打专业</a:t>
            </a:r>
            <a:r>
              <a:rPr lang="en-US" altLang="zh-CN" sz="2200" b="1" dirty="0">
                <a:solidFill>
                  <a:schemeClr val="bg1"/>
                </a:solidFill>
                <a:latin typeface="Noto Sans S Chinese Black" pitchFamily="34" charset="-122"/>
                <a:ea typeface="Noto Sans S Chinese Black" pitchFamily="34" charset="-122"/>
              </a:rPr>
              <a:t>1</a:t>
            </a:r>
          </a:p>
          <a:p>
            <a:r>
              <a:rPr lang="zh-CN" altLang="zh-CN" sz="1400" b="1" dirty="0">
                <a:solidFill>
                  <a:schemeClr val="bg1"/>
                </a:solidFill>
                <a:latin typeface="Noto Sans S Chinese Black" pitchFamily="34" charset="-122"/>
                <a:ea typeface="Noto Sans S Chinese Black" pitchFamily="34" charset="-122"/>
              </a:rPr>
              <a:t>专业代码：</a:t>
            </a:r>
            <a:r>
              <a:rPr lang="en-US" altLang="zh-CN" sz="1400" b="1" dirty="0">
                <a:solidFill>
                  <a:schemeClr val="bg1"/>
                </a:solidFill>
                <a:latin typeface="Noto Sans S Chinese Black" pitchFamily="34" charset="-122"/>
                <a:ea typeface="Noto Sans S Chinese Black" pitchFamily="34" charset="-122"/>
              </a:rPr>
              <a:t>082500        </a:t>
            </a:r>
          </a:p>
        </p:txBody>
      </p:sp>
    </p:spTree>
    <p:extLst>
      <p:ext uri="{BB962C8B-B14F-4D97-AF65-F5344CB8AC3E}">
        <p14:creationId xmlns:p14="http://schemas.microsoft.com/office/powerpoint/2010/main" val="15590094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401" b="14520"/>
          <a:stretch/>
        </p:blipFill>
        <p:spPr bwMode="auto">
          <a:xfrm>
            <a:off x="0" y="-1"/>
            <a:ext cx="9143684" cy="5137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8" name="矩形 87"/>
          <p:cNvSpPr/>
          <p:nvPr/>
        </p:nvSpPr>
        <p:spPr>
          <a:xfrm>
            <a:off x="0" y="0"/>
            <a:ext cx="9143684" cy="5137405"/>
          </a:xfrm>
          <a:prstGeom prst="rect">
            <a:avLst/>
          </a:prstGeom>
          <a:solidFill>
            <a:srgbClr val="0E1B7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a:solidFill>
                <a:prstClr val="white"/>
              </a:solidFill>
            </a:endParaRPr>
          </a:p>
        </p:txBody>
      </p:sp>
      <p:pic>
        <p:nvPicPr>
          <p:cNvPr id="1033"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t="1570"/>
          <a:stretch/>
        </p:blipFill>
        <p:spPr bwMode="auto">
          <a:xfrm>
            <a:off x="3458635" y="1022563"/>
            <a:ext cx="2355349" cy="179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rotWithShape="1">
          <a:blip r:embed="rId4">
            <a:extLst>
              <a:ext uri="{28A0092B-C50C-407E-A947-70E740481C1C}">
                <a14:useLocalDpi xmlns:a14="http://schemas.microsoft.com/office/drawing/2010/main" val="0"/>
              </a:ext>
            </a:extLst>
          </a:blip>
          <a:srcRect l="10517" t="11111" r="5351"/>
          <a:stretch/>
        </p:blipFill>
        <p:spPr bwMode="auto">
          <a:xfrm>
            <a:off x="5910201" y="1022563"/>
            <a:ext cx="2355350" cy="179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8635" y="2942380"/>
            <a:ext cx="2363378" cy="1789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rotWithShape="1">
          <a:blip r:embed="rId6">
            <a:extLst>
              <a:ext uri="{28A0092B-C50C-407E-A947-70E740481C1C}">
                <a14:useLocalDpi xmlns:a14="http://schemas.microsoft.com/office/drawing/2010/main" val="0"/>
              </a:ext>
            </a:extLst>
          </a:blip>
          <a:srcRect l="12584" r="-4180"/>
          <a:stretch/>
        </p:blipFill>
        <p:spPr bwMode="auto">
          <a:xfrm>
            <a:off x="5910201" y="2933260"/>
            <a:ext cx="2467975" cy="1798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descr="C:\Users\huan.li1\Desktop\11111111111111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7256" y="1022564"/>
            <a:ext cx="2355349" cy="18080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huan.li1\Desktop\未标题-1.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6887" b="1317"/>
          <a:stretch/>
        </p:blipFill>
        <p:spPr bwMode="auto">
          <a:xfrm>
            <a:off x="1007257" y="2933260"/>
            <a:ext cx="2355349" cy="1798730"/>
          </a:xfrm>
          <a:prstGeom prst="rect">
            <a:avLst/>
          </a:prstGeom>
          <a:noFill/>
          <a:extLst>
            <a:ext uri="{909E8E84-426E-40DD-AFC4-6F175D3DCCD1}">
              <a14:hiddenFill xmlns:a14="http://schemas.microsoft.com/office/drawing/2010/main">
                <a:solidFill>
                  <a:srgbClr val="FFFFFF"/>
                </a:solidFill>
              </a14:hiddenFill>
            </a:ext>
          </a:extLst>
        </p:spPr>
      </p:pic>
      <p:sp>
        <p:nvSpPr>
          <p:cNvPr id="66" name="矩形 65"/>
          <p:cNvSpPr/>
          <p:nvPr/>
        </p:nvSpPr>
        <p:spPr>
          <a:xfrm>
            <a:off x="1007257" y="2305416"/>
            <a:ext cx="2355349" cy="320192"/>
          </a:xfrm>
          <a:prstGeom prst="rect">
            <a:avLst/>
          </a:prstGeom>
          <a:solidFill>
            <a:schemeClr val="accent6">
              <a:lumMod val="7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67" name="矩形 66"/>
          <p:cNvSpPr/>
          <p:nvPr/>
        </p:nvSpPr>
        <p:spPr>
          <a:xfrm>
            <a:off x="3458635" y="2305416"/>
            <a:ext cx="2355349" cy="320192"/>
          </a:xfrm>
          <a:prstGeom prst="rect">
            <a:avLst/>
          </a:prstGeom>
          <a:solidFill>
            <a:schemeClr val="accent6">
              <a:lumMod val="7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68" name="矩形 67"/>
          <p:cNvSpPr/>
          <p:nvPr/>
        </p:nvSpPr>
        <p:spPr>
          <a:xfrm>
            <a:off x="5773258" y="2305416"/>
            <a:ext cx="2492293" cy="320192"/>
          </a:xfrm>
          <a:prstGeom prst="rect">
            <a:avLst/>
          </a:prstGeom>
          <a:solidFill>
            <a:schemeClr val="accent6">
              <a:lumMod val="7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sz="1400" b="1">
              <a:solidFill>
                <a:prstClr val="white"/>
              </a:solidFill>
            </a:endParaRPr>
          </a:p>
        </p:txBody>
      </p:sp>
      <p:sp>
        <p:nvSpPr>
          <p:cNvPr id="7" name="TextBox 6"/>
          <p:cNvSpPr txBox="1"/>
          <p:nvPr/>
        </p:nvSpPr>
        <p:spPr>
          <a:xfrm>
            <a:off x="899592" y="649020"/>
            <a:ext cx="1907865" cy="338554"/>
          </a:xfrm>
          <a:prstGeom prst="rect">
            <a:avLst/>
          </a:prstGeom>
          <a:noFill/>
        </p:spPr>
        <p:txBody>
          <a:bodyPr wrap="square" rtlCol="0">
            <a:spAutoFit/>
          </a:bodyPr>
          <a:lstStyle/>
          <a:p>
            <a:pPr>
              <a:spcBef>
                <a:spcPct val="0"/>
              </a:spcBef>
            </a:pPr>
            <a:r>
              <a:rPr lang="zh-CN" altLang="en-US" sz="1600" b="1" dirty="0">
                <a:solidFill>
                  <a:schemeClr val="bg1"/>
                </a:solidFill>
                <a:latin typeface="Noto Sans S Chinese Black" pitchFamily="34" charset="-122"/>
                <a:ea typeface="Noto Sans S Chinese Black" pitchFamily="34" charset="-122"/>
                <a:cs typeface="Arial" panose="020B0604020202020204" pitchFamily="34" charset="0"/>
              </a:rPr>
              <a:t>核心课程</a:t>
            </a:r>
            <a:endParaRPr lang="ru-RU" altLang="zh-CN" sz="1600" b="1" dirty="0">
              <a:solidFill>
                <a:schemeClr val="bg1"/>
              </a:solidFill>
              <a:latin typeface="Noto Sans S Chinese Black" pitchFamily="34" charset="-122"/>
              <a:ea typeface="Noto Sans S Chinese Black" pitchFamily="34" charset="-122"/>
              <a:cs typeface="Arial" panose="020B0604020202020204" pitchFamily="34" charset="0"/>
            </a:endParaRPr>
          </a:p>
        </p:txBody>
      </p:sp>
      <p:sp>
        <p:nvSpPr>
          <p:cNvPr id="12" name="矩形 11"/>
          <p:cNvSpPr/>
          <p:nvPr/>
        </p:nvSpPr>
        <p:spPr>
          <a:xfrm>
            <a:off x="1143328" y="2327013"/>
            <a:ext cx="1985950" cy="307777"/>
          </a:xfrm>
          <a:prstGeom prst="rect">
            <a:avLst/>
          </a:prstGeom>
        </p:spPr>
        <p:txBody>
          <a:bodyPr wrap="square">
            <a:spAutoFit/>
          </a:bodyPr>
          <a:lstStyle/>
          <a:p>
            <a:pPr lvl="0" algn="ctr"/>
            <a:r>
              <a:rPr lang="zh-CN" altLang="zh-CN" sz="1400" b="1" dirty="0">
                <a:solidFill>
                  <a:schemeClr val="bg1"/>
                </a:solidFill>
                <a:latin typeface="Noto Sans S Chinese Bold" pitchFamily="34" charset="-122"/>
                <a:ea typeface="Noto Sans S Chinese Bold" pitchFamily="34" charset="-122"/>
              </a:rPr>
              <a:t>汽车底盘构造与维修</a:t>
            </a:r>
            <a:endParaRPr lang="en-US" altLang="zh-CN" sz="1400" b="1" dirty="0">
              <a:solidFill>
                <a:schemeClr val="bg1"/>
              </a:solidFill>
              <a:latin typeface="Noto Sans S Chinese Bold" pitchFamily="34" charset="-122"/>
              <a:ea typeface="Noto Sans S Chinese Bold" pitchFamily="34" charset="-122"/>
            </a:endParaRPr>
          </a:p>
        </p:txBody>
      </p:sp>
      <p:sp>
        <p:nvSpPr>
          <p:cNvPr id="13" name="矩形 12"/>
          <p:cNvSpPr/>
          <p:nvPr/>
        </p:nvSpPr>
        <p:spPr>
          <a:xfrm>
            <a:off x="3643684" y="2327013"/>
            <a:ext cx="2080444" cy="307777"/>
          </a:xfrm>
          <a:prstGeom prst="rect">
            <a:avLst/>
          </a:prstGeom>
        </p:spPr>
        <p:txBody>
          <a:bodyPr wrap="square">
            <a:spAutoFit/>
          </a:bodyPr>
          <a:lstStyle/>
          <a:p>
            <a:pPr lvl="0" algn="ctr"/>
            <a:r>
              <a:rPr lang="zh-CN" altLang="zh-CN" sz="1400" b="1" dirty="0">
                <a:solidFill>
                  <a:schemeClr val="bg1"/>
                </a:solidFill>
                <a:latin typeface="Noto Sans S Chinese Bold" pitchFamily="34" charset="-122"/>
                <a:ea typeface="Noto Sans S Chinese Bold" pitchFamily="34" charset="-122"/>
              </a:rPr>
              <a:t>汽车发动机构造与维修</a:t>
            </a:r>
            <a:endParaRPr lang="en-US" altLang="zh-CN" sz="1400" b="1" dirty="0">
              <a:solidFill>
                <a:schemeClr val="bg1"/>
              </a:solidFill>
              <a:latin typeface="Noto Sans S Chinese Bold" pitchFamily="34" charset="-122"/>
              <a:ea typeface="Noto Sans S Chinese Bold" pitchFamily="34" charset="-122"/>
              <a:cs typeface="Raleway"/>
            </a:endParaRPr>
          </a:p>
        </p:txBody>
      </p:sp>
      <p:sp>
        <p:nvSpPr>
          <p:cNvPr id="14" name="矩形 13"/>
          <p:cNvSpPr/>
          <p:nvPr/>
        </p:nvSpPr>
        <p:spPr>
          <a:xfrm>
            <a:off x="6202289" y="2327013"/>
            <a:ext cx="1834063" cy="307777"/>
          </a:xfrm>
          <a:prstGeom prst="rect">
            <a:avLst/>
          </a:prstGeom>
        </p:spPr>
        <p:txBody>
          <a:bodyPr wrap="square">
            <a:spAutoFit/>
          </a:bodyPr>
          <a:lstStyle/>
          <a:p>
            <a:pPr algn="ctr"/>
            <a:r>
              <a:rPr lang="zh-CN" altLang="zh-CN" sz="1400" b="1" dirty="0">
                <a:solidFill>
                  <a:schemeClr val="bg1"/>
                </a:solidFill>
                <a:latin typeface="Noto Sans S Chinese Bold" pitchFamily="34" charset="-122"/>
                <a:ea typeface="Noto Sans S Chinese Bold" pitchFamily="34" charset="-122"/>
              </a:rPr>
              <a:t>汽车电工电子</a:t>
            </a:r>
            <a:endParaRPr lang="en-US" altLang="zh-CN" sz="1400" b="1" dirty="0">
              <a:solidFill>
                <a:schemeClr val="bg1"/>
              </a:solidFill>
              <a:latin typeface="Noto Sans S Chinese Bold" pitchFamily="34" charset="-122"/>
              <a:ea typeface="Noto Sans S Chinese Bold" pitchFamily="34" charset="-122"/>
            </a:endParaRPr>
          </a:p>
        </p:txBody>
      </p:sp>
      <p:sp>
        <p:nvSpPr>
          <p:cNvPr id="84" name="矩形 83"/>
          <p:cNvSpPr/>
          <p:nvPr/>
        </p:nvSpPr>
        <p:spPr>
          <a:xfrm>
            <a:off x="1007257" y="4164894"/>
            <a:ext cx="2355349" cy="320192"/>
          </a:xfrm>
          <a:prstGeom prst="rect">
            <a:avLst/>
          </a:prstGeom>
          <a:solidFill>
            <a:schemeClr val="accent6">
              <a:lumMod val="7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16" name="矩形 15"/>
          <p:cNvSpPr/>
          <p:nvPr/>
        </p:nvSpPr>
        <p:spPr>
          <a:xfrm>
            <a:off x="1029861" y="4186491"/>
            <a:ext cx="2331056" cy="307777"/>
          </a:xfrm>
          <a:prstGeom prst="rect">
            <a:avLst/>
          </a:prstGeom>
        </p:spPr>
        <p:txBody>
          <a:bodyPr wrap="square">
            <a:spAutoFit/>
          </a:bodyPr>
          <a:lstStyle/>
          <a:p>
            <a:pPr lvl="0" algn="ctr"/>
            <a:r>
              <a:rPr lang="zh-CN" altLang="zh-CN" sz="1400" b="1" dirty="0">
                <a:solidFill>
                  <a:schemeClr val="bg1"/>
                </a:solidFill>
                <a:latin typeface="Noto Sans S Chinese Bold" pitchFamily="34" charset="-122"/>
                <a:ea typeface="Noto Sans S Chinese Bold" pitchFamily="34" charset="-122"/>
              </a:rPr>
              <a:t>汽车电气设备构造与维修</a:t>
            </a:r>
            <a:endParaRPr lang="en-US" altLang="zh-CN" sz="1400" b="1" dirty="0">
              <a:solidFill>
                <a:schemeClr val="bg1"/>
              </a:solidFill>
              <a:latin typeface="Noto Sans S Chinese Bold" pitchFamily="34" charset="-122"/>
              <a:ea typeface="Noto Sans S Chinese Bold" pitchFamily="34" charset="-122"/>
            </a:endParaRPr>
          </a:p>
        </p:txBody>
      </p:sp>
      <p:sp>
        <p:nvSpPr>
          <p:cNvPr id="85" name="矩形 84"/>
          <p:cNvSpPr/>
          <p:nvPr/>
        </p:nvSpPr>
        <p:spPr>
          <a:xfrm>
            <a:off x="3458635" y="4164894"/>
            <a:ext cx="2355349" cy="320192"/>
          </a:xfrm>
          <a:prstGeom prst="rect">
            <a:avLst/>
          </a:prstGeom>
          <a:solidFill>
            <a:schemeClr val="accent6">
              <a:lumMod val="7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17" name="矩形 16"/>
          <p:cNvSpPr/>
          <p:nvPr/>
        </p:nvSpPr>
        <p:spPr>
          <a:xfrm>
            <a:off x="3766950" y="4186491"/>
            <a:ext cx="1631388" cy="307777"/>
          </a:xfrm>
          <a:prstGeom prst="rect">
            <a:avLst/>
          </a:prstGeom>
        </p:spPr>
        <p:txBody>
          <a:bodyPr wrap="square">
            <a:spAutoFit/>
          </a:bodyPr>
          <a:lstStyle/>
          <a:p>
            <a:pPr lvl="0" algn="ctr"/>
            <a:r>
              <a:rPr lang="zh-CN" altLang="en-US" sz="1400" b="1" dirty="0">
                <a:solidFill>
                  <a:schemeClr val="bg1"/>
                </a:solidFill>
                <a:latin typeface="Noto Sans S Chinese Bold" pitchFamily="34" charset="-122"/>
                <a:ea typeface="Noto Sans S Chinese Bold" pitchFamily="34" charset="-122"/>
              </a:rPr>
              <a:t>汽车维护与保养</a:t>
            </a:r>
            <a:endParaRPr lang="en-US" altLang="zh-CN" sz="1400" b="1" dirty="0">
              <a:solidFill>
                <a:schemeClr val="bg1"/>
              </a:solidFill>
              <a:latin typeface="Noto Sans S Chinese Bold" pitchFamily="34" charset="-122"/>
              <a:ea typeface="Noto Sans S Chinese Bold" pitchFamily="34" charset="-122"/>
            </a:endParaRPr>
          </a:p>
        </p:txBody>
      </p:sp>
      <p:sp>
        <p:nvSpPr>
          <p:cNvPr id="86" name="矩形 85"/>
          <p:cNvSpPr/>
          <p:nvPr/>
        </p:nvSpPr>
        <p:spPr>
          <a:xfrm>
            <a:off x="5773258" y="4164894"/>
            <a:ext cx="2492293" cy="320192"/>
          </a:xfrm>
          <a:prstGeom prst="rect">
            <a:avLst/>
          </a:prstGeom>
          <a:solidFill>
            <a:schemeClr val="accent6">
              <a:lumMod val="7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sz="1400" b="1">
              <a:solidFill>
                <a:prstClr val="white"/>
              </a:solidFill>
            </a:endParaRPr>
          </a:p>
        </p:txBody>
      </p:sp>
      <p:sp>
        <p:nvSpPr>
          <p:cNvPr id="18" name="矩形 17"/>
          <p:cNvSpPr/>
          <p:nvPr/>
        </p:nvSpPr>
        <p:spPr>
          <a:xfrm>
            <a:off x="6498287" y="4186491"/>
            <a:ext cx="1242066" cy="307777"/>
          </a:xfrm>
          <a:prstGeom prst="rect">
            <a:avLst/>
          </a:prstGeom>
        </p:spPr>
        <p:txBody>
          <a:bodyPr wrap="square">
            <a:spAutoFit/>
          </a:bodyPr>
          <a:lstStyle/>
          <a:p>
            <a:pPr algn="ctr"/>
            <a:r>
              <a:rPr lang="zh-CN" altLang="zh-CN" sz="1400" b="1" dirty="0">
                <a:solidFill>
                  <a:schemeClr val="bg1"/>
                </a:solidFill>
                <a:latin typeface="Noto Sans S Chinese Bold" pitchFamily="34" charset="-122"/>
                <a:ea typeface="Noto Sans S Chinese Bold" pitchFamily="34" charset="-122"/>
              </a:rPr>
              <a:t>汽车空调</a:t>
            </a:r>
            <a:endParaRPr lang="en-US" altLang="zh-CN" sz="1400" b="1" dirty="0">
              <a:solidFill>
                <a:schemeClr val="bg1"/>
              </a:solidFill>
              <a:latin typeface="Noto Sans S Chinese Bold" pitchFamily="34" charset="-122"/>
              <a:ea typeface="Noto Sans S Chinese Bold" pitchFamily="34" charset="-122"/>
            </a:endParaRPr>
          </a:p>
        </p:txBody>
      </p:sp>
    </p:spTree>
    <p:extLst>
      <p:ext uri="{BB962C8B-B14F-4D97-AF65-F5344CB8AC3E}">
        <p14:creationId xmlns:p14="http://schemas.microsoft.com/office/powerpoint/2010/main" val="3077996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2211710"/>
            <a:ext cx="9144000" cy="2931789"/>
          </a:xfrm>
          <a:prstGeom prst="rect">
            <a:avLst/>
          </a:prstGeom>
          <a:solidFill>
            <a:srgbClr val="0E1B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0"/>
            <a:ext cx="9144000" cy="22117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0829" y="567403"/>
            <a:ext cx="2031749" cy="1380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9365" y="567403"/>
            <a:ext cx="2030633" cy="1312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753" t="14370"/>
          <a:stretch/>
        </p:blipFill>
        <p:spPr bwMode="auto">
          <a:xfrm>
            <a:off x="4725655" y="567403"/>
            <a:ext cx="2030633" cy="1400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5" name="矩形 84"/>
          <p:cNvSpPr/>
          <p:nvPr/>
        </p:nvSpPr>
        <p:spPr>
          <a:xfrm>
            <a:off x="2610829" y="1573433"/>
            <a:ext cx="2031749" cy="4222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a:off x="4725656" y="1573433"/>
            <a:ext cx="2030633" cy="4222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6839365" y="1573433"/>
            <a:ext cx="2030633" cy="4222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7" name="Pict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826" t="5495"/>
          <a:stretch/>
        </p:blipFill>
        <p:spPr bwMode="auto">
          <a:xfrm>
            <a:off x="2611946" y="2641900"/>
            <a:ext cx="2030633" cy="1472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图片 7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1165" y="2641900"/>
            <a:ext cx="1967034" cy="1314147"/>
          </a:xfrm>
          <a:prstGeom prst="rect">
            <a:avLst/>
          </a:prstGeom>
        </p:spPr>
      </p:pic>
      <p:sp>
        <p:nvSpPr>
          <p:cNvPr id="39" name="矩形 38"/>
          <p:cNvSpPr/>
          <p:nvPr/>
        </p:nvSpPr>
        <p:spPr>
          <a:xfrm>
            <a:off x="2611945" y="3956047"/>
            <a:ext cx="2030633" cy="55991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TextBox 11"/>
          <p:cNvSpPr txBox="1"/>
          <p:nvPr/>
        </p:nvSpPr>
        <p:spPr>
          <a:xfrm>
            <a:off x="2927710" y="1595576"/>
            <a:ext cx="1397987" cy="430887"/>
          </a:xfrm>
          <a:prstGeom prst="rect">
            <a:avLst/>
          </a:prstGeom>
          <a:noFill/>
        </p:spPr>
        <p:txBody>
          <a:bodyPr wrap="square" rtlCol="0">
            <a:spAutoFit/>
          </a:bodyPr>
          <a:lstStyle/>
          <a:p>
            <a:pPr algn="ctr"/>
            <a:r>
              <a:rPr lang="zh-CN" altLang="zh-CN" sz="1100" b="1" dirty="0">
                <a:solidFill>
                  <a:schemeClr val="tx1">
                    <a:lumMod val="65000"/>
                    <a:lumOff val="35000"/>
                  </a:schemeClr>
                </a:solidFill>
                <a:latin typeface="Noto Sans S Chinese Bold" pitchFamily="34" charset="-122"/>
                <a:ea typeface="Noto Sans S Chinese Bold" pitchFamily="34" charset="-122"/>
              </a:rPr>
              <a:t>汽车运用与维修专业建设薄弱</a:t>
            </a:r>
            <a:endParaRPr lang="zh-CN" altLang="en-US" sz="1100" b="1" dirty="0">
              <a:solidFill>
                <a:schemeClr val="tx1">
                  <a:lumMod val="65000"/>
                  <a:lumOff val="35000"/>
                </a:schemeClr>
              </a:solidFill>
              <a:latin typeface="Noto Sans S Chinese Bold" pitchFamily="34" charset="-122"/>
              <a:ea typeface="Noto Sans S Chinese Bold" pitchFamily="34" charset="-122"/>
            </a:endParaRPr>
          </a:p>
        </p:txBody>
      </p:sp>
      <p:sp>
        <p:nvSpPr>
          <p:cNvPr id="13" name="TextBox 12"/>
          <p:cNvSpPr txBox="1"/>
          <p:nvPr/>
        </p:nvSpPr>
        <p:spPr>
          <a:xfrm>
            <a:off x="5041978" y="1595576"/>
            <a:ext cx="1397987" cy="430887"/>
          </a:xfrm>
          <a:prstGeom prst="rect">
            <a:avLst/>
          </a:prstGeom>
          <a:noFill/>
        </p:spPr>
        <p:txBody>
          <a:bodyPr wrap="square" rtlCol="0">
            <a:spAutoFit/>
          </a:bodyPr>
          <a:lstStyle/>
          <a:p>
            <a:pPr algn="ctr"/>
            <a:r>
              <a:rPr lang="zh-CN" altLang="zh-CN" sz="1100" b="1" dirty="0">
                <a:solidFill>
                  <a:schemeClr val="tx1">
                    <a:lumMod val="65000"/>
                    <a:lumOff val="35000"/>
                  </a:schemeClr>
                </a:solidFill>
                <a:latin typeface="Noto Sans S Chinese Bold" pitchFamily="34" charset="-122"/>
                <a:ea typeface="Noto Sans S Chinese Bold" pitchFamily="34" charset="-122"/>
              </a:rPr>
              <a:t>课程资源匮乏、行业企业实践不足</a:t>
            </a:r>
            <a:endParaRPr lang="zh-CN" altLang="en-US" sz="1100" b="1" dirty="0">
              <a:solidFill>
                <a:schemeClr val="tx1">
                  <a:lumMod val="65000"/>
                  <a:lumOff val="35000"/>
                </a:schemeClr>
              </a:solidFill>
              <a:latin typeface="Noto Sans S Chinese Bold" pitchFamily="34" charset="-122"/>
              <a:ea typeface="Noto Sans S Chinese Bold" pitchFamily="34" charset="-122"/>
            </a:endParaRPr>
          </a:p>
        </p:txBody>
      </p:sp>
      <p:sp>
        <p:nvSpPr>
          <p:cNvPr id="16" name="TextBox 15"/>
          <p:cNvSpPr txBox="1"/>
          <p:nvPr/>
        </p:nvSpPr>
        <p:spPr>
          <a:xfrm>
            <a:off x="2682237" y="4041104"/>
            <a:ext cx="1888931" cy="430887"/>
          </a:xfrm>
          <a:prstGeom prst="rect">
            <a:avLst/>
          </a:prstGeom>
          <a:noFill/>
        </p:spPr>
        <p:txBody>
          <a:bodyPr wrap="square" rtlCol="0">
            <a:spAutoFit/>
          </a:bodyPr>
          <a:lstStyle/>
          <a:p>
            <a:pPr algn="ctr"/>
            <a:r>
              <a:rPr lang="zh-CN" altLang="en-US" sz="1100" b="1" dirty="0">
                <a:solidFill>
                  <a:schemeClr val="bg1"/>
                </a:solidFill>
                <a:latin typeface="Noto Sans S Chinese Bold" pitchFamily="34" charset="-122"/>
                <a:ea typeface="Noto Sans S Chinese Bold" pitchFamily="34" charset="-122"/>
              </a:rPr>
              <a:t>人才培养</a:t>
            </a:r>
            <a:r>
              <a:rPr lang="zh-CN" altLang="zh-CN" sz="1100" b="1" dirty="0">
                <a:solidFill>
                  <a:schemeClr val="bg1"/>
                </a:solidFill>
                <a:latin typeface="Noto Sans S Chinese Bold" pitchFamily="34" charset="-122"/>
                <a:ea typeface="Noto Sans S Chinese Bold" pitchFamily="34" charset="-122"/>
              </a:rPr>
              <a:t>方案、课程、实训、教学手段、增值服务一体化</a:t>
            </a:r>
            <a:endParaRPr lang="zh-CN" altLang="en-US" sz="1100" b="1" dirty="0">
              <a:solidFill>
                <a:schemeClr val="bg1"/>
              </a:solidFill>
              <a:latin typeface="Noto Sans S Chinese Bold" pitchFamily="34" charset="-122"/>
              <a:ea typeface="Noto Sans S Chinese Bold" pitchFamily="34" charset="-122"/>
            </a:endParaRPr>
          </a:p>
        </p:txBody>
      </p:sp>
      <p:sp>
        <p:nvSpPr>
          <p:cNvPr id="24" name="矩形 23"/>
          <p:cNvSpPr/>
          <p:nvPr/>
        </p:nvSpPr>
        <p:spPr>
          <a:xfrm>
            <a:off x="325944" y="3004432"/>
            <a:ext cx="2877904" cy="900246"/>
          </a:xfrm>
          <a:prstGeom prst="rect">
            <a:avLst/>
          </a:prstGeom>
        </p:spPr>
        <p:txBody>
          <a:bodyPr wrap="square">
            <a:spAutoFit/>
          </a:bodyPr>
          <a:lstStyle/>
          <a:p>
            <a:pPr>
              <a:lnSpc>
                <a:spcPct val="150000"/>
              </a:lnSpc>
            </a:pPr>
            <a:r>
              <a:rPr lang="zh-CN" altLang="en-US" sz="3500" dirty="0">
                <a:solidFill>
                  <a:schemeClr val="bg1">
                    <a:lumMod val="95000"/>
                  </a:schemeClr>
                </a:solidFill>
                <a:latin typeface="微软雅黑" pitchFamily="34" charset="-122"/>
                <a:ea typeface="微软雅黑" pitchFamily="34" charset="-122"/>
                <a:cs typeface="+mn-ea"/>
              </a:rPr>
              <a:t>解决方案</a:t>
            </a:r>
            <a:r>
              <a:rPr lang="en-US" altLang="zh-CN" sz="3500" dirty="0">
                <a:solidFill>
                  <a:schemeClr val="bg1">
                    <a:lumMod val="95000"/>
                  </a:schemeClr>
                </a:solidFill>
                <a:latin typeface="微软雅黑" pitchFamily="34" charset="-122"/>
                <a:ea typeface="微软雅黑" pitchFamily="34" charset="-122"/>
                <a:cs typeface="+mn-ea"/>
              </a:rPr>
              <a:t>&gt;</a:t>
            </a:r>
            <a:endParaRPr lang="zh-CN" altLang="en-US" sz="3500" dirty="0">
              <a:solidFill>
                <a:schemeClr val="bg1">
                  <a:lumMod val="95000"/>
                </a:schemeClr>
              </a:solidFill>
              <a:latin typeface="微软雅黑" pitchFamily="34" charset="-122"/>
              <a:ea typeface="微软雅黑" pitchFamily="34" charset="-122"/>
              <a:cs typeface="+mn-ea"/>
            </a:endParaRPr>
          </a:p>
        </p:txBody>
      </p:sp>
      <p:sp>
        <p:nvSpPr>
          <p:cNvPr id="55" name="矩形 54"/>
          <p:cNvSpPr/>
          <p:nvPr/>
        </p:nvSpPr>
        <p:spPr>
          <a:xfrm>
            <a:off x="325946" y="761781"/>
            <a:ext cx="2061444" cy="1200329"/>
          </a:xfrm>
          <a:prstGeom prst="rect">
            <a:avLst/>
          </a:prstGeom>
        </p:spPr>
        <p:txBody>
          <a:bodyPr wrap="square">
            <a:spAutoFit/>
          </a:bodyPr>
          <a:lstStyle/>
          <a:p>
            <a:r>
              <a:rPr lang="zh-CN" altLang="en-US" sz="3600" b="1" dirty="0">
                <a:solidFill>
                  <a:schemeClr val="tx1">
                    <a:lumMod val="65000"/>
                    <a:lumOff val="35000"/>
                  </a:schemeClr>
                </a:solidFill>
                <a:latin typeface="微软雅黑" pitchFamily="34" charset="-122"/>
                <a:ea typeface="微软雅黑" pitchFamily="34" charset="-122"/>
                <a:cs typeface="+mn-ea"/>
              </a:rPr>
              <a:t>专业建设短板</a:t>
            </a:r>
            <a:r>
              <a:rPr lang="en-US" altLang="zh-CN" sz="3600" b="1" dirty="0">
                <a:solidFill>
                  <a:schemeClr val="tx1">
                    <a:lumMod val="65000"/>
                    <a:lumOff val="35000"/>
                  </a:schemeClr>
                </a:solidFill>
                <a:latin typeface="微软雅黑" pitchFamily="34" charset="-122"/>
                <a:ea typeface="微软雅黑" pitchFamily="34" charset="-122"/>
                <a:cs typeface="+mn-ea"/>
              </a:rPr>
              <a:t>&gt;</a:t>
            </a:r>
            <a:endParaRPr lang="zh-CN" altLang="en-US" sz="3600" b="1" dirty="0">
              <a:solidFill>
                <a:schemeClr val="tx1">
                  <a:lumMod val="65000"/>
                  <a:lumOff val="35000"/>
                </a:schemeClr>
              </a:solidFill>
              <a:latin typeface="微软雅黑" pitchFamily="34" charset="-122"/>
              <a:ea typeface="微软雅黑" pitchFamily="34" charset="-122"/>
              <a:cs typeface="+mn-ea"/>
            </a:endParaRPr>
          </a:p>
        </p:txBody>
      </p:sp>
      <p:sp>
        <p:nvSpPr>
          <p:cNvPr id="60" name="L 形 59"/>
          <p:cNvSpPr/>
          <p:nvPr/>
        </p:nvSpPr>
        <p:spPr>
          <a:xfrm rot="8100000">
            <a:off x="7740381" y="2151789"/>
            <a:ext cx="228600" cy="228600"/>
          </a:xfrm>
          <a:prstGeom prst="corner">
            <a:avLst/>
          </a:prstGeom>
          <a:solidFill>
            <a:srgbClr val="0E1B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L 形 60"/>
          <p:cNvSpPr/>
          <p:nvPr/>
        </p:nvSpPr>
        <p:spPr>
          <a:xfrm rot="8100000">
            <a:off x="5626672" y="2151789"/>
            <a:ext cx="228600" cy="228600"/>
          </a:xfrm>
          <a:prstGeom prst="corner">
            <a:avLst/>
          </a:prstGeom>
          <a:solidFill>
            <a:srgbClr val="0E1B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L 形 62"/>
          <p:cNvSpPr/>
          <p:nvPr/>
        </p:nvSpPr>
        <p:spPr>
          <a:xfrm rot="8100000">
            <a:off x="3512962" y="2151789"/>
            <a:ext cx="228600" cy="228600"/>
          </a:xfrm>
          <a:prstGeom prst="corner">
            <a:avLst/>
          </a:prstGeom>
          <a:solidFill>
            <a:srgbClr val="0E1B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a:off x="4725656" y="3956047"/>
            <a:ext cx="2030633" cy="55991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2" name="矩形 81"/>
          <p:cNvSpPr/>
          <p:nvPr/>
        </p:nvSpPr>
        <p:spPr>
          <a:xfrm>
            <a:off x="6839365" y="3956047"/>
            <a:ext cx="2030633" cy="55991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4" name="TextBox 83"/>
          <p:cNvSpPr txBox="1"/>
          <p:nvPr/>
        </p:nvSpPr>
        <p:spPr>
          <a:xfrm>
            <a:off x="6815726" y="1595576"/>
            <a:ext cx="2148762" cy="430887"/>
          </a:xfrm>
          <a:prstGeom prst="rect">
            <a:avLst/>
          </a:prstGeom>
          <a:noFill/>
        </p:spPr>
        <p:txBody>
          <a:bodyPr wrap="square" rtlCol="0">
            <a:spAutoFit/>
          </a:bodyPr>
          <a:lstStyle/>
          <a:p>
            <a:pPr algn="ctr"/>
            <a:r>
              <a:rPr lang="zh-CN" altLang="zh-CN" sz="1100" b="1" dirty="0">
                <a:solidFill>
                  <a:schemeClr val="tx1">
                    <a:lumMod val="65000"/>
                    <a:lumOff val="35000"/>
                  </a:schemeClr>
                </a:solidFill>
                <a:latin typeface="Noto Sans S Chinese Bold" pitchFamily="34" charset="-122"/>
                <a:ea typeface="Noto Sans S Chinese Bold" pitchFamily="34" charset="-122"/>
              </a:rPr>
              <a:t>教学手段单一、实训设施不足、样品设备耗损严重等问题</a:t>
            </a:r>
            <a:endParaRPr lang="zh-CN" altLang="en-US" sz="1100" b="1" dirty="0">
              <a:solidFill>
                <a:schemeClr val="tx1">
                  <a:lumMod val="65000"/>
                  <a:lumOff val="35000"/>
                </a:schemeClr>
              </a:solidFill>
              <a:latin typeface="Noto Sans S Chinese Bold" pitchFamily="34" charset="-122"/>
              <a:ea typeface="Noto Sans S Chinese Bold" pitchFamily="34" charset="-122"/>
            </a:endParaRPr>
          </a:p>
        </p:txBody>
      </p:sp>
      <p:sp>
        <p:nvSpPr>
          <p:cNvPr id="89" name="TextBox 88"/>
          <p:cNvSpPr txBox="1"/>
          <p:nvPr/>
        </p:nvSpPr>
        <p:spPr>
          <a:xfrm>
            <a:off x="4721458" y="4041104"/>
            <a:ext cx="2094267" cy="430887"/>
          </a:xfrm>
          <a:prstGeom prst="rect">
            <a:avLst/>
          </a:prstGeom>
          <a:noFill/>
        </p:spPr>
        <p:txBody>
          <a:bodyPr wrap="square" rtlCol="0">
            <a:spAutoFit/>
          </a:bodyPr>
          <a:lstStyle/>
          <a:p>
            <a:pPr algn="ctr"/>
            <a:r>
              <a:rPr lang="en-US" altLang="zh-CN" sz="1100" b="1" dirty="0">
                <a:solidFill>
                  <a:schemeClr val="bg1"/>
                </a:solidFill>
                <a:latin typeface="Noto Sans S Chinese Bold" pitchFamily="34" charset="-122"/>
                <a:ea typeface="Noto Sans S Chinese Bold" pitchFamily="34" charset="-122"/>
              </a:rPr>
              <a:t>30</a:t>
            </a:r>
            <a:r>
              <a:rPr lang="zh-CN" altLang="zh-CN" sz="1100" b="1" dirty="0">
                <a:solidFill>
                  <a:schemeClr val="bg1"/>
                </a:solidFill>
                <a:latin typeface="Noto Sans S Chinese Bold" pitchFamily="34" charset="-122"/>
                <a:ea typeface="Noto Sans S Chinese Bold" pitchFamily="34" charset="-122"/>
              </a:rPr>
              <a:t>门课程实训资源，销售顾问、服务顾问等</a:t>
            </a:r>
            <a:r>
              <a:rPr lang="en-US" altLang="zh-CN" sz="1100" b="1" dirty="0">
                <a:solidFill>
                  <a:schemeClr val="bg1"/>
                </a:solidFill>
                <a:latin typeface="Noto Sans S Chinese Bold" pitchFamily="34" charset="-122"/>
                <a:ea typeface="Noto Sans S Chinese Bold" pitchFamily="34" charset="-122"/>
              </a:rPr>
              <a:t>9</a:t>
            </a:r>
            <a:r>
              <a:rPr lang="zh-CN" altLang="en-US" sz="1100" b="1" dirty="0">
                <a:solidFill>
                  <a:schemeClr val="bg1"/>
                </a:solidFill>
                <a:latin typeface="Noto Sans S Chinese Bold" pitchFamily="34" charset="-122"/>
                <a:ea typeface="Noto Sans S Chinese Bold" pitchFamily="34" charset="-122"/>
              </a:rPr>
              <a:t>模块</a:t>
            </a:r>
            <a:r>
              <a:rPr lang="zh-CN" altLang="zh-CN" sz="1100" b="1" dirty="0">
                <a:solidFill>
                  <a:schemeClr val="bg1"/>
                </a:solidFill>
                <a:latin typeface="Noto Sans S Chinese Bold" pitchFamily="34" charset="-122"/>
                <a:ea typeface="Noto Sans S Chinese Bold" pitchFamily="34" charset="-122"/>
              </a:rPr>
              <a:t>行业企业微课</a:t>
            </a:r>
            <a:endParaRPr lang="zh-CN" altLang="en-US" sz="1100" b="1" dirty="0">
              <a:solidFill>
                <a:schemeClr val="bg1"/>
              </a:solidFill>
              <a:latin typeface="Noto Sans S Chinese Bold" pitchFamily="34" charset="-122"/>
              <a:ea typeface="Noto Sans S Chinese Bold" pitchFamily="34" charset="-122"/>
            </a:endParaRPr>
          </a:p>
        </p:txBody>
      </p:sp>
      <p:sp>
        <p:nvSpPr>
          <p:cNvPr id="90" name="TextBox 89"/>
          <p:cNvSpPr txBox="1"/>
          <p:nvPr/>
        </p:nvSpPr>
        <p:spPr>
          <a:xfrm>
            <a:off x="6910214" y="4041104"/>
            <a:ext cx="1888931" cy="430887"/>
          </a:xfrm>
          <a:prstGeom prst="rect">
            <a:avLst/>
          </a:prstGeom>
          <a:noFill/>
        </p:spPr>
        <p:txBody>
          <a:bodyPr wrap="square" rtlCol="0">
            <a:spAutoFit/>
          </a:bodyPr>
          <a:lstStyle/>
          <a:p>
            <a:pPr algn="ctr"/>
            <a:r>
              <a:rPr lang="zh-CN" altLang="zh-CN" sz="1100" b="1" dirty="0">
                <a:solidFill>
                  <a:schemeClr val="bg1"/>
                </a:solidFill>
                <a:latin typeface="Noto Sans S Chinese Bold" pitchFamily="34" charset="-122"/>
                <a:ea typeface="Noto Sans S Chinese Bold" pitchFamily="34" charset="-122"/>
              </a:rPr>
              <a:t>发动机、底盘、电气设备</a:t>
            </a:r>
            <a:r>
              <a:rPr lang="en-US" altLang="zh-CN" sz="1100" b="1" dirty="0">
                <a:solidFill>
                  <a:schemeClr val="bg1"/>
                </a:solidFill>
                <a:latin typeface="Noto Sans S Chinese Bold" pitchFamily="34" charset="-122"/>
                <a:ea typeface="Noto Sans S Chinese Bold" pitchFamily="34" charset="-122"/>
              </a:rPr>
              <a:t>3D/VR</a:t>
            </a:r>
            <a:r>
              <a:rPr lang="zh-CN" altLang="zh-CN" sz="1100" b="1" dirty="0">
                <a:solidFill>
                  <a:schemeClr val="bg1"/>
                </a:solidFill>
                <a:latin typeface="Noto Sans S Chinese Bold" pitchFamily="34" charset="-122"/>
                <a:ea typeface="Noto Sans S Chinese Bold" pitchFamily="34" charset="-122"/>
              </a:rPr>
              <a:t>等手段…</a:t>
            </a:r>
            <a:endParaRPr lang="zh-CN" altLang="en-US" sz="1100" b="1" dirty="0">
              <a:solidFill>
                <a:schemeClr val="bg1"/>
              </a:solidFill>
              <a:latin typeface="Noto Sans S Chinese Bold" pitchFamily="34" charset="-122"/>
              <a:ea typeface="Noto Sans S Chinese Bold" pitchFamily="34" charset="-122"/>
            </a:endParaRPr>
          </a:p>
        </p:txBody>
      </p:sp>
      <p:pic>
        <p:nvPicPr>
          <p:cNvPr id="3078" name="Picture 6"/>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8905" b="6079"/>
          <a:stretch/>
        </p:blipFill>
        <p:spPr bwMode="auto">
          <a:xfrm>
            <a:off x="4721459" y="2641899"/>
            <a:ext cx="2034829" cy="1314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7135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1" r="17417"/>
          <a:stretch/>
        </p:blipFill>
        <p:spPr>
          <a:xfrm>
            <a:off x="-27378" y="0"/>
            <a:ext cx="9171378" cy="5143500"/>
          </a:xfrm>
          <a:prstGeom prst="rect">
            <a:avLst/>
          </a:prstGeom>
        </p:spPr>
      </p:pic>
      <p:sp>
        <p:nvSpPr>
          <p:cNvPr id="6" name="矩形 5"/>
          <p:cNvSpPr/>
          <p:nvPr/>
        </p:nvSpPr>
        <p:spPr>
          <a:xfrm>
            <a:off x="-36512" y="342714"/>
            <a:ext cx="9180512" cy="4572385"/>
          </a:xfrm>
          <a:prstGeom prst="rect">
            <a:avLst/>
          </a:prstGeom>
          <a:solidFill>
            <a:srgbClr val="0E1B77">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7" name="文本框 3"/>
          <p:cNvSpPr txBox="1"/>
          <p:nvPr/>
        </p:nvSpPr>
        <p:spPr>
          <a:xfrm>
            <a:off x="487333" y="457357"/>
            <a:ext cx="3436597" cy="702807"/>
          </a:xfrm>
          <a:prstGeom prst="rect">
            <a:avLst/>
          </a:prstGeom>
          <a:noFill/>
        </p:spPr>
        <p:txBody>
          <a:bodyPr wrap="square" lIns="86411" tIns="43205" rIns="86411" bIns="43205" rtlCol="0">
            <a:spAutoFit/>
          </a:bodyPr>
          <a:lstStyle/>
          <a:p>
            <a:pPr algn="dist"/>
            <a:r>
              <a:rPr lang="en-US" altLang="zh-CN" sz="4000" dirty="0">
                <a:solidFill>
                  <a:prstClr val="white"/>
                </a:solidFill>
                <a:latin typeface="Arial Black" pitchFamily="34" charset="0"/>
                <a:ea typeface="微软雅黑" panose="020B0503020204020204" pitchFamily="34" charset="-122"/>
              </a:rPr>
              <a:t>CONTENTS</a:t>
            </a:r>
            <a:endParaRPr lang="zh-CN" altLang="en-US" sz="4000" dirty="0">
              <a:solidFill>
                <a:prstClr val="white"/>
              </a:solidFill>
              <a:latin typeface="Arial Black" pitchFamily="34" charset="0"/>
              <a:ea typeface="微软雅黑" panose="020B0503020204020204" pitchFamily="34" charset="-122"/>
            </a:endParaRPr>
          </a:p>
        </p:txBody>
      </p:sp>
      <p:sp>
        <p:nvSpPr>
          <p:cNvPr id="8" name="文本框 3"/>
          <p:cNvSpPr txBox="1"/>
          <p:nvPr/>
        </p:nvSpPr>
        <p:spPr>
          <a:xfrm>
            <a:off x="544486" y="984050"/>
            <a:ext cx="2514811" cy="327320"/>
          </a:xfrm>
          <a:prstGeom prst="rect">
            <a:avLst/>
          </a:prstGeom>
          <a:noFill/>
        </p:spPr>
        <p:txBody>
          <a:bodyPr wrap="square" lIns="86411" tIns="43205" rIns="86411" bIns="43205" rtlCol="0">
            <a:spAutoFit/>
          </a:bodyPr>
          <a:lstStyle/>
          <a:p>
            <a:pPr algn="dist">
              <a:lnSpc>
                <a:spcPct val="120000"/>
              </a:lnSpc>
              <a:buFont typeface="Arial" pitchFamily="34" charset="0"/>
              <a:buNone/>
            </a:pPr>
            <a:r>
              <a:rPr lang="zh-CN" altLang="en-US" sz="1300" b="1" dirty="0">
                <a:solidFill>
                  <a:srgbClr val="FFFFFF"/>
                </a:solidFill>
                <a:latin typeface="Noto Sans S Chinese Regular" pitchFamily="34" charset="-122"/>
                <a:ea typeface="Noto Sans S Chinese Regular" pitchFamily="34" charset="-122"/>
              </a:rPr>
              <a:t>新职教专业建设解决方案</a:t>
            </a:r>
            <a:endParaRPr lang="en-US" altLang="zh-CN" sz="1300" b="1" dirty="0">
              <a:solidFill>
                <a:srgbClr val="FFFFFF"/>
              </a:solidFill>
              <a:latin typeface="Noto Sans S Chinese Regular" pitchFamily="34" charset="-122"/>
              <a:ea typeface="Noto Sans S Chinese Regular" pitchFamily="34" charset="-122"/>
              <a:sym typeface="微软雅黑" pitchFamily="34" charset="-122"/>
            </a:endParaRPr>
          </a:p>
        </p:txBody>
      </p:sp>
      <p:grpSp>
        <p:nvGrpSpPr>
          <p:cNvPr id="9" name="组合 8"/>
          <p:cNvGrpSpPr/>
          <p:nvPr/>
        </p:nvGrpSpPr>
        <p:grpSpPr>
          <a:xfrm>
            <a:off x="3116451" y="1107540"/>
            <a:ext cx="5414118" cy="52323"/>
            <a:chOff x="3888829" y="1157943"/>
            <a:chExt cx="6821121" cy="65920"/>
          </a:xfrm>
        </p:grpSpPr>
        <p:sp>
          <p:nvSpPr>
            <p:cNvPr id="22" name="矩形 21"/>
            <p:cNvSpPr/>
            <p:nvPr/>
          </p:nvSpPr>
          <p:spPr>
            <a:xfrm>
              <a:off x="9793485" y="1157943"/>
              <a:ext cx="916465" cy="65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p:nvCxnSpPr>
          <p:spPr>
            <a:xfrm>
              <a:off x="3888829" y="1190903"/>
              <a:ext cx="60486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0" name="Picture 2" descr="C:\Users\huan.li1\Desktop\未标题-1-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4030" y="2114512"/>
            <a:ext cx="4493450" cy="34292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huan.li1\Desktop\未标题-1-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4030" y="2758069"/>
            <a:ext cx="4493450" cy="34292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huan.li1\Desktop\未标题-1-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4030" y="3354806"/>
            <a:ext cx="4493450" cy="342929"/>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3"/>
          <p:cNvSpPr txBox="1"/>
          <p:nvPr/>
        </p:nvSpPr>
        <p:spPr>
          <a:xfrm>
            <a:off x="2373441" y="2067694"/>
            <a:ext cx="322117" cy="456586"/>
          </a:xfrm>
          <a:prstGeom prst="rect">
            <a:avLst/>
          </a:prstGeom>
          <a:noFill/>
        </p:spPr>
        <p:txBody>
          <a:bodyPr wrap="square" lIns="86411" tIns="43205" rIns="86411" bIns="43205" rtlCol="0">
            <a:spAutoFit/>
          </a:bodyPr>
          <a:lstStyle/>
          <a:p>
            <a:pPr algn="dist">
              <a:lnSpc>
                <a:spcPct val="120000"/>
              </a:lnSpc>
              <a:buFont typeface="Arial" pitchFamily="34" charset="0"/>
              <a:buNone/>
            </a:pPr>
            <a:r>
              <a:rPr lang="en-US" altLang="zh-CN" sz="2000" b="1" dirty="0">
                <a:solidFill>
                  <a:srgbClr val="002060"/>
                </a:solidFill>
                <a:latin typeface="Arial Black" pitchFamily="34" charset="0"/>
                <a:ea typeface="Noto Sans S Chinese Regular" pitchFamily="34" charset="-122"/>
                <a:cs typeface="Aharoni" pitchFamily="2" charset="-79"/>
              </a:rPr>
              <a:t>1</a:t>
            </a:r>
            <a:endParaRPr lang="en-US" altLang="zh-CN" sz="2000" b="1" dirty="0">
              <a:solidFill>
                <a:srgbClr val="002060"/>
              </a:solidFill>
              <a:latin typeface="Arial Black" pitchFamily="34" charset="0"/>
              <a:ea typeface="Noto Sans S Chinese Regular" pitchFamily="34" charset="-122"/>
              <a:cs typeface="Aharoni" pitchFamily="2" charset="-79"/>
              <a:sym typeface="微软雅黑" pitchFamily="34" charset="-122"/>
            </a:endParaRPr>
          </a:p>
        </p:txBody>
      </p:sp>
      <p:sp>
        <p:nvSpPr>
          <p:cNvPr id="15" name="文本框 3"/>
          <p:cNvSpPr txBox="1"/>
          <p:nvPr/>
        </p:nvSpPr>
        <p:spPr>
          <a:xfrm>
            <a:off x="2373441" y="2715766"/>
            <a:ext cx="322117" cy="456586"/>
          </a:xfrm>
          <a:prstGeom prst="rect">
            <a:avLst/>
          </a:prstGeom>
          <a:noFill/>
        </p:spPr>
        <p:txBody>
          <a:bodyPr wrap="square" lIns="86411" tIns="43205" rIns="86411" bIns="43205" rtlCol="0">
            <a:spAutoFit/>
          </a:bodyPr>
          <a:lstStyle/>
          <a:p>
            <a:pPr algn="dist">
              <a:lnSpc>
                <a:spcPct val="120000"/>
              </a:lnSpc>
              <a:buFont typeface="Arial" pitchFamily="34" charset="0"/>
              <a:buNone/>
            </a:pPr>
            <a:r>
              <a:rPr lang="en-US" altLang="zh-CN" sz="2000" b="1" dirty="0">
                <a:solidFill>
                  <a:srgbClr val="002060"/>
                </a:solidFill>
                <a:latin typeface="Arial Black" pitchFamily="34" charset="0"/>
                <a:ea typeface="Noto Sans S Chinese Regular" pitchFamily="34" charset="-122"/>
                <a:cs typeface="Aharoni" pitchFamily="2" charset="-79"/>
              </a:rPr>
              <a:t>2</a:t>
            </a:r>
            <a:endParaRPr lang="en-US" altLang="zh-CN" sz="2000" b="1" dirty="0">
              <a:solidFill>
                <a:srgbClr val="002060"/>
              </a:solidFill>
              <a:latin typeface="Arial Black" pitchFamily="34" charset="0"/>
              <a:ea typeface="Noto Sans S Chinese Regular" pitchFamily="34" charset="-122"/>
              <a:cs typeface="Aharoni" pitchFamily="2" charset="-79"/>
              <a:sym typeface="微软雅黑" pitchFamily="34" charset="-122"/>
            </a:endParaRPr>
          </a:p>
        </p:txBody>
      </p:sp>
      <p:sp>
        <p:nvSpPr>
          <p:cNvPr id="17" name="文本框 3"/>
          <p:cNvSpPr txBox="1"/>
          <p:nvPr/>
        </p:nvSpPr>
        <p:spPr>
          <a:xfrm>
            <a:off x="2373441" y="3291830"/>
            <a:ext cx="322117" cy="431835"/>
          </a:xfrm>
          <a:prstGeom prst="rect">
            <a:avLst/>
          </a:prstGeom>
          <a:noFill/>
        </p:spPr>
        <p:txBody>
          <a:bodyPr wrap="square" lIns="86411" tIns="43205" rIns="86411" bIns="43205" rtlCol="0">
            <a:spAutoFit/>
          </a:bodyPr>
          <a:lstStyle/>
          <a:p>
            <a:pPr algn="dist">
              <a:lnSpc>
                <a:spcPct val="120000"/>
              </a:lnSpc>
              <a:buFont typeface="Arial" pitchFamily="34" charset="0"/>
              <a:buNone/>
            </a:pPr>
            <a:r>
              <a:rPr lang="en-US" altLang="zh-CN" sz="2000" b="1" dirty="0">
                <a:solidFill>
                  <a:srgbClr val="002060"/>
                </a:solidFill>
                <a:latin typeface="Arial Black" pitchFamily="34" charset="0"/>
                <a:ea typeface="Noto Sans S Chinese Regular" pitchFamily="34" charset="-122"/>
                <a:cs typeface="Aharoni" pitchFamily="2" charset="-79"/>
              </a:rPr>
              <a:t>3</a:t>
            </a:r>
            <a:endParaRPr lang="en-US" altLang="zh-CN" sz="2000" b="1" dirty="0">
              <a:solidFill>
                <a:srgbClr val="002060"/>
              </a:solidFill>
              <a:latin typeface="Arial Black" pitchFamily="34" charset="0"/>
              <a:ea typeface="Noto Sans S Chinese Regular" pitchFamily="34" charset="-122"/>
              <a:cs typeface="Aharoni" pitchFamily="2" charset="-79"/>
              <a:sym typeface="微软雅黑" pitchFamily="34" charset="-122"/>
            </a:endParaRPr>
          </a:p>
        </p:txBody>
      </p:sp>
      <p:sp>
        <p:nvSpPr>
          <p:cNvPr id="18" name="文本框 3"/>
          <p:cNvSpPr txBox="1"/>
          <p:nvPr/>
        </p:nvSpPr>
        <p:spPr>
          <a:xfrm>
            <a:off x="3323839" y="2088462"/>
            <a:ext cx="3008393" cy="395030"/>
          </a:xfrm>
          <a:prstGeom prst="rect">
            <a:avLst/>
          </a:prstGeom>
          <a:noFill/>
        </p:spPr>
        <p:txBody>
          <a:bodyPr wrap="square" lIns="86411" tIns="43205" rIns="86411" bIns="43205" rtlCol="0">
            <a:spAutoFit/>
          </a:bodyPr>
          <a:lstStyle/>
          <a:p>
            <a:r>
              <a:rPr lang="zh-CN" altLang="en-US" sz="2000" b="1" dirty="0">
                <a:solidFill>
                  <a:srgbClr val="002060"/>
                </a:solidFill>
                <a:latin typeface="微软雅黑" panose="020B0503020204020204" pitchFamily="34" charset="-122"/>
                <a:ea typeface="微软雅黑" panose="020B0503020204020204" pitchFamily="34" charset="-122"/>
                <a:cs typeface="Segoe UI Semibold" panose="020B0702040204020203" pitchFamily="34" charset="0"/>
              </a:rPr>
              <a:t>需求痛点</a:t>
            </a:r>
          </a:p>
        </p:txBody>
      </p:sp>
      <p:sp>
        <p:nvSpPr>
          <p:cNvPr id="19" name="文本框 3"/>
          <p:cNvSpPr txBox="1"/>
          <p:nvPr/>
        </p:nvSpPr>
        <p:spPr>
          <a:xfrm>
            <a:off x="3323839" y="2726160"/>
            <a:ext cx="3008393" cy="395030"/>
          </a:xfrm>
          <a:prstGeom prst="rect">
            <a:avLst/>
          </a:prstGeom>
          <a:noFill/>
        </p:spPr>
        <p:txBody>
          <a:bodyPr wrap="square" lIns="86411" tIns="43205" rIns="86411" bIns="43205" rtlCol="0">
            <a:spAutoFit/>
          </a:bodyPr>
          <a:lstStyle/>
          <a:p>
            <a:r>
              <a:rPr lang="zh-CN" altLang="en-US" sz="2000" b="1" dirty="0">
                <a:solidFill>
                  <a:srgbClr val="002060"/>
                </a:solidFill>
                <a:latin typeface="微软雅黑" panose="020B0503020204020204" pitchFamily="34" charset="-122"/>
                <a:ea typeface="微软雅黑" panose="020B0503020204020204" pitchFamily="34" charset="-122"/>
                <a:cs typeface="Segoe UI Semibold" panose="020B0702040204020203" pitchFamily="34" charset="0"/>
              </a:rPr>
              <a:t>解决方案</a:t>
            </a:r>
          </a:p>
        </p:txBody>
      </p:sp>
      <p:sp>
        <p:nvSpPr>
          <p:cNvPr id="21" name="文本框 3"/>
          <p:cNvSpPr txBox="1"/>
          <p:nvPr/>
        </p:nvSpPr>
        <p:spPr>
          <a:xfrm>
            <a:off x="3323839" y="3328755"/>
            <a:ext cx="3008393" cy="395030"/>
          </a:xfrm>
          <a:prstGeom prst="rect">
            <a:avLst/>
          </a:prstGeom>
          <a:noFill/>
        </p:spPr>
        <p:txBody>
          <a:bodyPr wrap="square" lIns="86411" tIns="43205" rIns="86411" bIns="43205" rtlCol="0">
            <a:spAutoFit/>
          </a:bodyPr>
          <a:lstStyle/>
          <a:p>
            <a:r>
              <a:rPr lang="zh-CN" altLang="en-US" sz="2000" b="1" dirty="0">
                <a:solidFill>
                  <a:srgbClr val="002060"/>
                </a:solidFill>
                <a:latin typeface="微软雅黑" panose="020B0503020204020204" pitchFamily="34" charset="-122"/>
                <a:ea typeface="微软雅黑" panose="020B0503020204020204" pitchFamily="34" charset="-122"/>
                <a:cs typeface="Segoe UI Semibold" panose="020B0702040204020203" pitchFamily="34" charset="0"/>
              </a:rPr>
              <a:t>成功案例</a:t>
            </a:r>
          </a:p>
        </p:txBody>
      </p:sp>
    </p:spTree>
    <p:extLst>
      <p:ext uri="{BB962C8B-B14F-4D97-AF65-F5344CB8AC3E}">
        <p14:creationId xmlns:p14="http://schemas.microsoft.com/office/powerpoint/2010/main" val="4814350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7732"/>
          <a:stretch/>
        </p:blipFill>
        <p:spPr bwMode="auto">
          <a:xfrm>
            <a:off x="0" y="0"/>
            <a:ext cx="9146934"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5940152" y="841"/>
            <a:ext cx="2615136" cy="1202757"/>
          </a:xfrm>
          <a:prstGeom prst="rect">
            <a:avLst/>
          </a:prstGeom>
          <a:solidFill>
            <a:srgbClr val="293CC2">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2" name="矩形 1"/>
          <p:cNvSpPr/>
          <p:nvPr/>
        </p:nvSpPr>
        <p:spPr>
          <a:xfrm>
            <a:off x="6001224" y="196980"/>
            <a:ext cx="2492990" cy="781752"/>
          </a:xfrm>
          <a:prstGeom prst="rect">
            <a:avLst/>
          </a:prstGeom>
        </p:spPr>
        <p:txBody>
          <a:bodyPr wrap="none">
            <a:spAutoFit/>
          </a:bodyPr>
          <a:lstStyle/>
          <a:p>
            <a:pPr algn="ctr">
              <a:lnSpc>
                <a:spcPts val="2800"/>
              </a:lnSpc>
            </a:pPr>
            <a:r>
              <a:rPr lang="zh-CN" altLang="zh-CN" sz="2000" b="1" dirty="0">
                <a:solidFill>
                  <a:schemeClr val="bg1"/>
                </a:solidFill>
                <a:latin typeface="Noto Sans S Chinese Black" pitchFamily="34" charset="-122"/>
                <a:ea typeface="Noto Sans S Chinese Black" pitchFamily="34" charset="-122"/>
              </a:rPr>
              <a:t>汽车运用与维修专业</a:t>
            </a:r>
            <a:endParaRPr lang="en-US" altLang="zh-CN" sz="2000" b="1" dirty="0">
              <a:solidFill>
                <a:schemeClr val="bg1"/>
              </a:solidFill>
              <a:latin typeface="Noto Sans S Chinese Black" pitchFamily="34" charset="-122"/>
              <a:ea typeface="Noto Sans S Chinese Black" pitchFamily="34" charset="-122"/>
            </a:endParaRPr>
          </a:p>
          <a:p>
            <a:pPr algn="ctr">
              <a:lnSpc>
                <a:spcPts val="2800"/>
              </a:lnSpc>
            </a:pPr>
            <a:r>
              <a:rPr lang="zh-CN" altLang="en-US" sz="2000" b="1" dirty="0">
                <a:solidFill>
                  <a:schemeClr val="bg1"/>
                </a:solidFill>
                <a:latin typeface="Noto Sans S Chinese Black" pitchFamily="34" charset="-122"/>
                <a:ea typeface="Noto Sans S Chinese Black" pitchFamily="34" charset="-122"/>
              </a:rPr>
              <a:t>模块化选择清单</a:t>
            </a:r>
            <a:endParaRPr lang="zh-CN" altLang="zh-CN" sz="2000" b="1" dirty="0">
              <a:solidFill>
                <a:schemeClr val="bg1"/>
              </a:solidFill>
              <a:latin typeface="Noto Sans S Chinese Black" pitchFamily="34" charset="-122"/>
              <a:ea typeface="Noto Sans S Chinese Black" pitchFamily="34" charset="-122"/>
            </a:endParaRPr>
          </a:p>
        </p:txBody>
      </p:sp>
      <p:graphicFrame>
        <p:nvGraphicFramePr>
          <p:cNvPr id="13" name="表格 12"/>
          <p:cNvGraphicFramePr>
            <a:graphicFrameLocks noGrp="1"/>
          </p:cNvGraphicFramePr>
          <p:nvPr>
            <p:extLst>
              <p:ext uri="{D42A27DB-BD31-4B8C-83A1-F6EECF244321}">
                <p14:modId xmlns:p14="http://schemas.microsoft.com/office/powerpoint/2010/main" val="3064494703"/>
              </p:ext>
            </p:extLst>
          </p:nvPr>
        </p:nvGraphicFramePr>
        <p:xfrm>
          <a:off x="755576" y="1707654"/>
          <a:ext cx="7522613" cy="2860850"/>
        </p:xfrm>
        <a:graphic>
          <a:graphicData uri="http://schemas.openxmlformats.org/drawingml/2006/table">
            <a:tbl>
              <a:tblPr firstRow="1" firstCol="1" bandRow="1">
                <a:tableStyleId>{5C22544A-7EE6-4342-B048-85BDC9FD1C3A}</a:tableStyleId>
              </a:tblPr>
              <a:tblGrid>
                <a:gridCol w="1270050">
                  <a:extLst>
                    <a:ext uri="{9D8B030D-6E8A-4147-A177-3AD203B41FA5}">
                      <a16:colId xmlns:a16="http://schemas.microsoft.com/office/drawing/2014/main" val="20000"/>
                    </a:ext>
                  </a:extLst>
                </a:gridCol>
                <a:gridCol w="6252563">
                  <a:extLst>
                    <a:ext uri="{9D8B030D-6E8A-4147-A177-3AD203B41FA5}">
                      <a16:colId xmlns:a16="http://schemas.microsoft.com/office/drawing/2014/main" val="20001"/>
                    </a:ext>
                  </a:extLst>
                </a:gridCol>
              </a:tblGrid>
              <a:tr h="468052">
                <a:tc>
                  <a:txBody>
                    <a:bodyPr/>
                    <a:lstStyle/>
                    <a:p>
                      <a:pPr algn="ctr">
                        <a:spcAft>
                          <a:spcPts val="0"/>
                        </a:spcAft>
                      </a:pPr>
                      <a:r>
                        <a:rPr lang="zh-CN" altLang="en-US" sz="1600" kern="100" dirty="0">
                          <a:solidFill>
                            <a:schemeClr val="bg1"/>
                          </a:solidFill>
                          <a:effectLst/>
                          <a:latin typeface="Noto Sans S Chinese Black" pitchFamily="34" charset="-122"/>
                          <a:ea typeface="Noto Sans S Chinese Black" pitchFamily="34" charset="-122"/>
                          <a:cs typeface="Arial"/>
                        </a:rPr>
                        <a:t>类别</a:t>
                      </a:r>
                      <a:endParaRPr lang="zh-CN" sz="1600" kern="100" dirty="0">
                        <a:solidFill>
                          <a:schemeClr val="bg1"/>
                        </a:solidFill>
                        <a:effectLst/>
                        <a:latin typeface="Noto Sans S Chinese Black" pitchFamily="34" charset="-122"/>
                        <a:ea typeface="Noto Sans S Chinese Black" pitchFamily="34" charset="-122"/>
                        <a:cs typeface="Arial"/>
                      </a:endParaRPr>
                    </a:p>
                  </a:txBody>
                  <a:tcPr marL="68580" marR="68580" marT="0" marB="0" anchor="ctr">
                    <a:solidFill>
                      <a:srgbClr val="293CC2"/>
                    </a:solidFill>
                  </a:tcPr>
                </a:tc>
                <a:tc>
                  <a:txBody>
                    <a:bodyPr/>
                    <a:lstStyle/>
                    <a:p>
                      <a:pPr algn="ctr">
                        <a:spcAft>
                          <a:spcPts val="0"/>
                        </a:spcAft>
                      </a:pPr>
                      <a:r>
                        <a:rPr lang="zh-CN" sz="1600" kern="0" dirty="0">
                          <a:solidFill>
                            <a:schemeClr val="bg1"/>
                          </a:solidFill>
                          <a:effectLst/>
                          <a:latin typeface="Noto Sans S Chinese Black" pitchFamily="34" charset="-122"/>
                          <a:ea typeface="Noto Sans S Chinese Black" pitchFamily="34" charset="-122"/>
                        </a:rPr>
                        <a:t>产品构成</a:t>
                      </a:r>
                      <a:r>
                        <a:rPr lang="zh-CN" altLang="en-US" sz="1600" kern="0" dirty="0">
                          <a:solidFill>
                            <a:schemeClr val="bg1"/>
                          </a:solidFill>
                          <a:effectLst/>
                          <a:latin typeface="Noto Sans S Chinese Black" pitchFamily="34" charset="-122"/>
                          <a:ea typeface="Noto Sans S Chinese Black" pitchFamily="34" charset="-122"/>
                        </a:rPr>
                        <a:t>（具体勾选模块见下页）</a:t>
                      </a:r>
                      <a:endParaRPr lang="zh-CN" sz="1600" kern="100" dirty="0">
                        <a:solidFill>
                          <a:schemeClr val="bg1"/>
                        </a:solidFill>
                        <a:effectLst/>
                        <a:latin typeface="Noto Sans S Chinese Black" pitchFamily="34" charset="-122"/>
                        <a:ea typeface="Noto Sans S Chinese Black" pitchFamily="34" charset="-122"/>
                        <a:cs typeface="Arial"/>
                      </a:endParaRPr>
                    </a:p>
                  </a:txBody>
                  <a:tcPr marL="68580" marR="68580" marT="0" marB="0" anchor="ctr">
                    <a:solidFill>
                      <a:srgbClr val="293CC2"/>
                    </a:solidFill>
                  </a:tcPr>
                </a:tc>
                <a:extLst>
                  <a:ext uri="{0D108BD9-81ED-4DB2-BD59-A6C34878D82A}">
                    <a16:rowId xmlns:a16="http://schemas.microsoft.com/office/drawing/2014/main" val="10000"/>
                  </a:ext>
                </a:extLst>
              </a:tr>
              <a:tr h="720080">
                <a:tc>
                  <a:txBody>
                    <a:bodyPr/>
                    <a:lstStyle/>
                    <a:p>
                      <a:pPr algn="ctr">
                        <a:spcAft>
                          <a:spcPts val="0"/>
                        </a:spcAft>
                      </a:pPr>
                      <a:r>
                        <a:rPr lang="en-US" sz="1600" kern="100" dirty="0">
                          <a:solidFill>
                            <a:schemeClr val="bg1"/>
                          </a:solidFill>
                          <a:effectLst/>
                          <a:latin typeface="Noto Sans S Chinese Bold" pitchFamily="34" charset="-122"/>
                          <a:ea typeface="Noto Sans S Chinese Bold" pitchFamily="34" charset="-122"/>
                        </a:rPr>
                        <a:t>E</a:t>
                      </a:r>
                      <a:r>
                        <a:rPr lang="zh-CN" sz="1600" kern="100" dirty="0">
                          <a:solidFill>
                            <a:schemeClr val="bg1"/>
                          </a:solidFill>
                          <a:effectLst/>
                          <a:latin typeface="Noto Sans S Chinese Bold" pitchFamily="34" charset="-122"/>
                          <a:ea typeface="Noto Sans S Chinese Bold" pitchFamily="34" charset="-122"/>
                        </a:rPr>
                        <a:t>教学版</a:t>
                      </a:r>
                      <a:endParaRPr lang="zh-CN" sz="1600" kern="100" dirty="0">
                        <a:solidFill>
                          <a:schemeClr val="bg1"/>
                        </a:solidFill>
                        <a:effectLst/>
                        <a:latin typeface="Noto Sans S Chinese Bold" pitchFamily="34" charset="-122"/>
                        <a:ea typeface="Noto Sans S Chinese Bold" pitchFamily="34" charset="-122"/>
                        <a:cs typeface="Arial"/>
                      </a:endParaRPr>
                    </a:p>
                  </a:txBody>
                  <a:tcPr marL="68580" marR="68580" marT="0" marB="0" anchor="ctr">
                    <a:solidFill>
                      <a:srgbClr val="293CC2"/>
                    </a:solidFill>
                  </a:tcPr>
                </a:tc>
                <a:tc>
                  <a:txBody>
                    <a:bodyPr/>
                    <a:lstStyle/>
                    <a:p>
                      <a:pPr algn="ctr">
                        <a:lnSpc>
                          <a:spcPct val="150000"/>
                        </a:lnSpc>
                        <a:spcAft>
                          <a:spcPts val="0"/>
                        </a:spcAft>
                      </a:pPr>
                      <a:r>
                        <a:rPr lang="en-US" sz="1400" b="1" kern="100" dirty="0">
                          <a:solidFill>
                            <a:srgbClr val="C00000"/>
                          </a:solidFill>
                          <a:effectLst/>
                          <a:latin typeface="Noto Sans S Chinese Bold" pitchFamily="34" charset="-122"/>
                          <a:ea typeface="Noto Sans S Chinese Bold" pitchFamily="34" charset="-122"/>
                          <a:cs typeface="Arial"/>
                        </a:rPr>
                        <a:t>422</a:t>
                      </a: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 课程资源</a:t>
                      </a:r>
                      <a:r>
                        <a:rPr 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8</a:t>
                      </a: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选</a:t>
                      </a:r>
                      <a:r>
                        <a:rPr lang="en-US" sz="1400" b="1" kern="100" dirty="0">
                          <a:solidFill>
                            <a:srgbClr val="C00000"/>
                          </a:solidFill>
                          <a:effectLst/>
                          <a:latin typeface="Noto Sans S Chinese Bold" pitchFamily="34" charset="-122"/>
                          <a:ea typeface="Noto Sans S Chinese Bold" pitchFamily="34" charset="-122"/>
                          <a:cs typeface="Arial"/>
                        </a:rPr>
                        <a:t>4</a:t>
                      </a: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（不含</a:t>
                      </a:r>
                      <a:r>
                        <a:rPr 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VR</a:t>
                      </a: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版） </a:t>
                      </a:r>
                      <a:r>
                        <a:rPr 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+ 3D</a:t>
                      </a: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软件</a:t>
                      </a:r>
                      <a:r>
                        <a:rPr 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6</a:t>
                      </a: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选</a:t>
                      </a:r>
                      <a:r>
                        <a:rPr lang="en-US" sz="1400" b="1" kern="100" dirty="0">
                          <a:solidFill>
                            <a:srgbClr val="C00000"/>
                          </a:solidFill>
                          <a:effectLst/>
                          <a:latin typeface="Noto Sans S Chinese Bold" pitchFamily="34" charset="-122"/>
                          <a:ea typeface="Noto Sans S Chinese Bold" pitchFamily="34" charset="-122"/>
                          <a:cs typeface="Arial"/>
                        </a:rPr>
                        <a:t>2</a:t>
                      </a:r>
                      <a:r>
                        <a:rPr lang="en-US" sz="1200" b="1" kern="100" dirty="0">
                          <a:solidFill>
                            <a:schemeClr val="accent6"/>
                          </a:solidFill>
                          <a:effectLst/>
                          <a:latin typeface="Noto Sans S Chinese Bold" pitchFamily="34" charset="-122"/>
                          <a:ea typeface="Noto Sans S Chinese Bold" pitchFamily="34" charset="-122"/>
                          <a:cs typeface="Arial"/>
                        </a:rPr>
                        <a:t> </a:t>
                      </a:r>
                      <a:r>
                        <a:rPr 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 </a:t>
                      </a: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行业微课类</a:t>
                      </a:r>
                      <a:r>
                        <a:rPr 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9</a:t>
                      </a: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选</a:t>
                      </a:r>
                      <a:r>
                        <a:rPr lang="en-US" sz="1400" b="1" kern="100" dirty="0">
                          <a:solidFill>
                            <a:srgbClr val="C00000"/>
                          </a:solidFill>
                          <a:effectLst/>
                          <a:latin typeface="Noto Sans S Chinese Bold" pitchFamily="34" charset="-122"/>
                          <a:ea typeface="Noto Sans S Chinese Bold" pitchFamily="34" charset="-122"/>
                          <a:cs typeface="Arial"/>
                        </a:rPr>
                        <a:t>2</a:t>
                      </a:r>
                      <a:endParaRPr lang="zh-CN" sz="1200" kern="100" dirty="0">
                        <a:solidFill>
                          <a:srgbClr val="C00000"/>
                        </a:solidFill>
                        <a:effectLst/>
                        <a:latin typeface="Noto Sans S Chinese Bold" pitchFamily="34" charset="-122"/>
                        <a:ea typeface="Noto Sans S Chinese Bold" pitchFamily="34" charset="-122"/>
                        <a:cs typeface="Arial"/>
                      </a:endParaRPr>
                    </a:p>
                    <a:p>
                      <a:pPr algn="ctr">
                        <a:lnSpc>
                          <a:spcPct val="150000"/>
                        </a:lnSpc>
                        <a:spcAft>
                          <a:spcPts val="0"/>
                        </a:spcAft>
                      </a:pP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（赠送服务器、</a:t>
                      </a:r>
                      <a:r>
                        <a:rPr lang="zh-CN" altLang="zh-CN" sz="1200" b="1" kern="100" dirty="0">
                          <a:solidFill>
                            <a:schemeClr val="tx1">
                              <a:lumMod val="65000"/>
                              <a:lumOff val="35000"/>
                            </a:schemeClr>
                          </a:solidFill>
                          <a:effectLst/>
                          <a:latin typeface="+mn-lt"/>
                          <a:ea typeface="Noto Sans S Chinese Bold" pitchFamily="34" charset="-122"/>
                          <a:cs typeface="Arial"/>
                        </a:rPr>
                        <a:t>赛名师汽车专业网站平</a:t>
                      </a:r>
                      <a:r>
                        <a:rPr lang="zh-CN" altLang="en-US" sz="1200" b="1" kern="100" dirty="0">
                          <a:solidFill>
                            <a:schemeClr val="tx1">
                              <a:lumMod val="65000"/>
                              <a:lumOff val="35000"/>
                            </a:schemeClr>
                          </a:solidFill>
                          <a:effectLst/>
                          <a:latin typeface="+mn-lt"/>
                          <a:ea typeface="Noto Sans S Chinese Bold" pitchFamily="34" charset="-122"/>
                          <a:cs typeface="Arial"/>
                        </a:rPr>
                        <a:t>台、</a:t>
                      </a:r>
                      <a:r>
                        <a:rPr lang="zh-CN" alt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人才培养</a:t>
                      </a: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方案、岗位需求报告</a:t>
                      </a:r>
                      <a:r>
                        <a:rPr lang="zh-CN"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、直播讲座</a:t>
                      </a: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a:t>
                      </a:r>
                      <a:endParaRPr lang="zh-CN" sz="1600" b="1" kern="100" dirty="0">
                        <a:solidFill>
                          <a:schemeClr val="tx1">
                            <a:lumMod val="65000"/>
                            <a:lumOff val="35000"/>
                          </a:schemeClr>
                        </a:solidFill>
                        <a:effectLst/>
                        <a:latin typeface="Noto Sans S Chinese Bold" pitchFamily="34" charset="-122"/>
                        <a:ea typeface="Noto Sans S Chinese Bold" pitchFamily="34" charset="-122"/>
                        <a:cs typeface="Arial"/>
                      </a:endParaRPr>
                    </a:p>
                  </a:txBody>
                  <a:tcPr marL="68580" marR="68580" marT="0" marB="0" anchor="ctr">
                    <a:solidFill>
                      <a:srgbClr val="D8DCF8"/>
                    </a:solidFill>
                  </a:tcPr>
                </a:tc>
                <a:extLst>
                  <a:ext uri="{0D108BD9-81ED-4DB2-BD59-A6C34878D82A}">
                    <a16:rowId xmlns:a16="http://schemas.microsoft.com/office/drawing/2014/main" val="10001"/>
                  </a:ext>
                </a:extLst>
              </a:tr>
              <a:tr h="720080">
                <a:tc>
                  <a:txBody>
                    <a:bodyPr/>
                    <a:lstStyle/>
                    <a:p>
                      <a:pPr algn="ctr">
                        <a:spcAft>
                          <a:spcPts val="0"/>
                        </a:spcAft>
                      </a:pPr>
                      <a:r>
                        <a:rPr lang="en-US" sz="1600" kern="100" dirty="0">
                          <a:solidFill>
                            <a:schemeClr val="bg1"/>
                          </a:solidFill>
                          <a:effectLst/>
                          <a:latin typeface="Noto Sans S Chinese Bold" pitchFamily="34" charset="-122"/>
                          <a:ea typeface="Noto Sans S Chinese Bold" pitchFamily="34" charset="-122"/>
                        </a:rPr>
                        <a:t>VR</a:t>
                      </a:r>
                      <a:r>
                        <a:rPr lang="zh-CN" sz="1600" kern="100" dirty="0">
                          <a:solidFill>
                            <a:schemeClr val="bg1"/>
                          </a:solidFill>
                          <a:effectLst/>
                          <a:latin typeface="Noto Sans S Chinese Bold" pitchFamily="34" charset="-122"/>
                          <a:ea typeface="Noto Sans S Chinese Bold" pitchFamily="34" charset="-122"/>
                        </a:rPr>
                        <a:t>教学</a:t>
                      </a:r>
                      <a:r>
                        <a:rPr lang="en-US" sz="1600" kern="100" dirty="0">
                          <a:solidFill>
                            <a:schemeClr val="bg1"/>
                          </a:solidFill>
                          <a:effectLst/>
                          <a:latin typeface="Noto Sans S Chinese Bold" pitchFamily="34" charset="-122"/>
                          <a:ea typeface="Noto Sans S Chinese Bold" pitchFamily="34" charset="-122"/>
                        </a:rPr>
                        <a:t>A</a:t>
                      </a:r>
                      <a:endParaRPr lang="zh-CN" sz="1600" kern="100" dirty="0">
                        <a:solidFill>
                          <a:schemeClr val="bg1"/>
                        </a:solidFill>
                        <a:effectLst/>
                        <a:latin typeface="Noto Sans S Chinese Bold" pitchFamily="34" charset="-122"/>
                        <a:ea typeface="Noto Sans S Chinese Bold" pitchFamily="34" charset="-122"/>
                        <a:cs typeface="Arial"/>
                      </a:endParaRPr>
                    </a:p>
                  </a:txBody>
                  <a:tcPr marL="68580" marR="68580" marT="0" marB="0" anchor="ctr">
                    <a:solidFill>
                      <a:srgbClr val="293CC2"/>
                    </a:solidFill>
                  </a:tcPr>
                </a:tc>
                <a:tc>
                  <a:txBody>
                    <a:bodyPr/>
                    <a:lstStyle/>
                    <a:p>
                      <a:pPr algn="ctr">
                        <a:lnSpc>
                          <a:spcPct val="150000"/>
                        </a:lnSpc>
                        <a:spcAft>
                          <a:spcPts val="0"/>
                        </a:spcAft>
                      </a:pPr>
                      <a:r>
                        <a:rPr lang="en-US" sz="1400" b="1" kern="100" dirty="0">
                          <a:solidFill>
                            <a:srgbClr val="C00000"/>
                          </a:solidFill>
                          <a:effectLst/>
                          <a:latin typeface="Noto Sans S Chinese Bold" pitchFamily="34" charset="-122"/>
                          <a:ea typeface="Noto Sans S Chinese Bold" pitchFamily="34" charset="-122"/>
                          <a:cs typeface="Arial"/>
                        </a:rPr>
                        <a:t>4343</a:t>
                      </a: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 课程资源</a:t>
                      </a:r>
                      <a:r>
                        <a:rPr 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8</a:t>
                      </a: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选</a:t>
                      </a:r>
                      <a:r>
                        <a:rPr lang="en-US" sz="1400" b="1" kern="100" dirty="0">
                          <a:solidFill>
                            <a:srgbClr val="C00000"/>
                          </a:solidFill>
                          <a:effectLst/>
                          <a:latin typeface="Noto Sans S Chinese Bold" pitchFamily="34" charset="-122"/>
                          <a:ea typeface="Noto Sans S Chinese Bold" pitchFamily="34" charset="-122"/>
                          <a:cs typeface="Arial"/>
                        </a:rPr>
                        <a:t>4</a:t>
                      </a:r>
                      <a:r>
                        <a:rPr 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 + 3D</a:t>
                      </a: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软件</a:t>
                      </a:r>
                      <a:r>
                        <a:rPr 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6</a:t>
                      </a: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选</a:t>
                      </a:r>
                      <a:r>
                        <a:rPr lang="en-US" sz="1400" b="1" kern="100" dirty="0">
                          <a:solidFill>
                            <a:srgbClr val="C00000"/>
                          </a:solidFill>
                          <a:effectLst/>
                          <a:latin typeface="Noto Sans S Chinese Bold" pitchFamily="34" charset="-122"/>
                          <a:ea typeface="Noto Sans S Chinese Bold" pitchFamily="34" charset="-122"/>
                          <a:cs typeface="Arial"/>
                        </a:rPr>
                        <a:t>3</a:t>
                      </a:r>
                      <a:r>
                        <a:rPr 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 +VR</a:t>
                      </a: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软件</a:t>
                      </a:r>
                      <a:r>
                        <a:rPr 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7</a:t>
                      </a: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选</a:t>
                      </a:r>
                      <a:r>
                        <a:rPr lang="en-US" sz="1400" b="1" kern="100" dirty="0">
                          <a:solidFill>
                            <a:srgbClr val="C00000"/>
                          </a:solidFill>
                          <a:effectLst/>
                          <a:latin typeface="Noto Sans S Chinese Bold" pitchFamily="34" charset="-122"/>
                          <a:ea typeface="Noto Sans S Chinese Bold" pitchFamily="34" charset="-122"/>
                          <a:cs typeface="Arial"/>
                        </a:rPr>
                        <a:t>4</a:t>
                      </a:r>
                      <a:r>
                        <a:rPr 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 + </a:t>
                      </a: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行业微课类</a:t>
                      </a:r>
                      <a:r>
                        <a:rPr 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9</a:t>
                      </a: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选</a:t>
                      </a:r>
                      <a:r>
                        <a:rPr lang="en-US" sz="1400" b="1" kern="100" dirty="0">
                          <a:solidFill>
                            <a:srgbClr val="C00000"/>
                          </a:solidFill>
                          <a:effectLst/>
                          <a:latin typeface="Noto Sans S Chinese Bold" pitchFamily="34" charset="-122"/>
                          <a:ea typeface="Noto Sans S Chinese Bold" pitchFamily="34" charset="-122"/>
                          <a:cs typeface="Arial"/>
                        </a:rPr>
                        <a:t>3</a:t>
                      </a:r>
                      <a:endParaRPr lang="en-US" sz="1200" b="1" kern="100" dirty="0">
                        <a:solidFill>
                          <a:srgbClr val="C00000"/>
                        </a:solidFill>
                        <a:effectLst/>
                        <a:latin typeface="Noto Sans S Chinese Bold" pitchFamily="34" charset="-122"/>
                        <a:ea typeface="Noto Sans S Chinese Bold" pitchFamily="34" charset="-122"/>
                        <a:cs typeface="Arial"/>
                      </a:endParaRPr>
                    </a:p>
                    <a:p>
                      <a:pPr algn="ctr">
                        <a:lnSpc>
                          <a:spcPct val="150000"/>
                        </a:lnSpc>
                        <a:spcAft>
                          <a:spcPts val="0"/>
                        </a:spcAft>
                      </a:pP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（赠送服务器、</a:t>
                      </a:r>
                      <a:r>
                        <a:rPr lang="zh-CN" altLang="zh-CN" sz="1200" b="1" kern="100" dirty="0">
                          <a:solidFill>
                            <a:schemeClr val="tx1">
                              <a:lumMod val="65000"/>
                              <a:lumOff val="35000"/>
                            </a:schemeClr>
                          </a:solidFill>
                          <a:effectLst/>
                          <a:latin typeface="+mn-lt"/>
                          <a:ea typeface="Noto Sans S Chinese Bold" pitchFamily="34" charset="-122"/>
                          <a:cs typeface="Arial"/>
                        </a:rPr>
                        <a:t>赛名师汽车专业网站平</a:t>
                      </a:r>
                      <a:r>
                        <a:rPr lang="zh-CN" altLang="en-US" sz="1200" b="1" kern="100" dirty="0">
                          <a:solidFill>
                            <a:schemeClr val="tx1">
                              <a:lumMod val="65000"/>
                              <a:lumOff val="35000"/>
                            </a:schemeClr>
                          </a:solidFill>
                          <a:effectLst/>
                          <a:latin typeface="+mn-lt"/>
                          <a:ea typeface="Noto Sans S Chinese Bold" pitchFamily="34" charset="-122"/>
                          <a:cs typeface="Arial"/>
                        </a:rPr>
                        <a:t>台、</a:t>
                      </a:r>
                      <a:r>
                        <a:rPr 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zSpace1</a:t>
                      </a:r>
                      <a:r>
                        <a:rPr lang="zh-CN" alt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台</a:t>
                      </a: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a:t>
                      </a:r>
                      <a:endParaRPr lang="en-US"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endParaRPr>
                    </a:p>
                    <a:p>
                      <a:pPr algn="ctr">
                        <a:lnSpc>
                          <a:spcPct val="150000"/>
                        </a:lnSpc>
                        <a:spcAft>
                          <a:spcPts val="0"/>
                        </a:spcAft>
                      </a:pPr>
                      <a:r>
                        <a:rPr lang="zh-CN" alt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裸眼</a:t>
                      </a:r>
                      <a:r>
                        <a:rPr lang="en-US"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3D</a:t>
                      </a:r>
                      <a:r>
                        <a:rPr lang="zh-CN" alt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显示屏</a:t>
                      </a:r>
                      <a:r>
                        <a:rPr lang="en-US"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1</a:t>
                      </a:r>
                      <a:r>
                        <a:rPr lang="zh-CN" alt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块</a:t>
                      </a: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a:t>
                      </a:r>
                      <a:r>
                        <a:rPr lang="zh-CN" alt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人才培养</a:t>
                      </a: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方案、岗位需求报告</a:t>
                      </a:r>
                      <a:r>
                        <a:rPr lang="zh-CN"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、直播讲座</a:t>
                      </a: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a:t>
                      </a:r>
                      <a:endParaRPr lang="zh-CN" sz="1600" b="1" kern="100" dirty="0">
                        <a:solidFill>
                          <a:schemeClr val="tx1">
                            <a:lumMod val="65000"/>
                            <a:lumOff val="35000"/>
                          </a:schemeClr>
                        </a:solidFill>
                        <a:effectLst/>
                        <a:latin typeface="Noto Sans S Chinese Bold" pitchFamily="34" charset="-122"/>
                        <a:ea typeface="Noto Sans S Chinese Bold" pitchFamily="34" charset="-122"/>
                        <a:cs typeface="Arial"/>
                      </a:endParaRPr>
                    </a:p>
                  </a:txBody>
                  <a:tcPr marL="68580" marR="68580" marT="0" marB="0" anchor="ctr">
                    <a:solidFill>
                      <a:srgbClr val="D8DCF8"/>
                    </a:solidFill>
                  </a:tcPr>
                </a:tc>
                <a:extLst>
                  <a:ext uri="{0D108BD9-81ED-4DB2-BD59-A6C34878D82A}">
                    <a16:rowId xmlns:a16="http://schemas.microsoft.com/office/drawing/2014/main" val="10002"/>
                  </a:ext>
                </a:extLst>
              </a:tr>
              <a:tr h="720080">
                <a:tc>
                  <a:txBody>
                    <a:bodyPr/>
                    <a:lstStyle/>
                    <a:p>
                      <a:pPr algn="ctr">
                        <a:spcAft>
                          <a:spcPts val="0"/>
                        </a:spcAft>
                      </a:pPr>
                      <a:r>
                        <a:rPr lang="en-US" sz="1600" kern="100" dirty="0">
                          <a:solidFill>
                            <a:schemeClr val="bg1"/>
                          </a:solidFill>
                          <a:effectLst/>
                          <a:latin typeface="Noto Sans S Chinese Bold" pitchFamily="34" charset="-122"/>
                          <a:ea typeface="Noto Sans S Chinese Bold" pitchFamily="34" charset="-122"/>
                        </a:rPr>
                        <a:t>VR</a:t>
                      </a:r>
                      <a:r>
                        <a:rPr lang="zh-CN" sz="1600" kern="100" dirty="0">
                          <a:solidFill>
                            <a:schemeClr val="bg1"/>
                          </a:solidFill>
                          <a:effectLst/>
                          <a:latin typeface="Noto Sans S Chinese Bold" pitchFamily="34" charset="-122"/>
                          <a:ea typeface="Noto Sans S Chinese Bold" pitchFamily="34" charset="-122"/>
                        </a:rPr>
                        <a:t>教学</a:t>
                      </a:r>
                      <a:r>
                        <a:rPr lang="en-US" sz="1600" kern="100" dirty="0">
                          <a:solidFill>
                            <a:schemeClr val="bg1"/>
                          </a:solidFill>
                          <a:effectLst/>
                          <a:latin typeface="Noto Sans S Chinese Bold" pitchFamily="34" charset="-122"/>
                          <a:ea typeface="Noto Sans S Chinese Bold" pitchFamily="34" charset="-122"/>
                        </a:rPr>
                        <a:t>B</a:t>
                      </a:r>
                      <a:endParaRPr lang="zh-CN" sz="1600" kern="100" dirty="0">
                        <a:solidFill>
                          <a:schemeClr val="bg1"/>
                        </a:solidFill>
                        <a:effectLst/>
                        <a:latin typeface="Noto Sans S Chinese Bold" pitchFamily="34" charset="-122"/>
                        <a:ea typeface="Noto Sans S Chinese Bold" pitchFamily="34" charset="-122"/>
                        <a:cs typeface="Arial"/>
                      </a:endParaRPr>
                    </a:p>
                  </a:txBody>
                  <a:tcPr marL="68580" marR="68580" marT="0" marB="0" anchor="ctr">
                    <a:solidFill>
                      <a:srgbClr val="293CC2"/>
                    </a:solidFill>
                  </a:tcPr>
                </a:tc>
                <a:tc>
                  <a:txBody>
                    <a:bodyPr/>
                    <a:lstStyle/>
                    <a:p>
                      <a:pPr algn="ctr">
                        <a:lnSpc>
                          <a:spcPct val="150000"/>
                        </a:lnSpc>
                        <a:spcAft>
                          <a:spcPts val="0"/>
                        </a:spcAft>
                      </a:pPr>
                      <a:r>
                        <a:rPr lang="en-US" sz="1400" b="1" kern="100" dirty="0">
                          <a:solidFill>
                            <a:srgbClr val="C00000"/>
                          </a:solidFill>
                          <a:effectLst/>
                          <a:latin typeface="Noto Sans S Chinese Bold" pitchFamily="34" charset="-122"/>
                          <a:ea typeface="Noto Sans S Chinese Bold" pitchFamily="34" charset="-122"/>
                          <a:cs typeface="Arial"/>
                        </a:rPr>
                        <a:t>4343</a:t>
                      </a: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 课程资源</a:t>
                      </a:r>
                      <a:r>
                        <a:rPr 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8</a:t>
                      </a: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选</a:t>
                      </a:r>
                      <a:r>
                        <a:rPr lang="en-US" sz="1400" b="1" kern="100" dirty="0">
                          <a:solidFill>
                            <a:srgbClr val="C00000"/>
                          </a:solidFill>
                          <a:effectLst/>
                          <a:latin typeface="Noto Sans S Chinese Bold" pitchFamily="34" charset="-122"/>
                          <a:ea typeface="Noto Sans S Chinese Bold" pitchFamily="34" charset="-122"/>
                          <a:cs typeface="Arial"/>
                        </a:rPr>
                        <a:t>4</a:t>
                      </a:r>
                      <a:r>
                        <a:rPr 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 + 3D</a:t>
                      </a: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软件</a:t>
                      </a:r>
                      <a:r>
                        <a:rPr 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6</a:t>
                      </a: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选</a:t>
                      </a:r>
                      <a:r>
                        <a:rPr lang="en-US" sz="1400" b="1" kern="100" dirty="0">
                          <a:solidFill>
                            <a:srgbClr val="C00000"/>
                          </a:solidFill>
                          <a:effectLst/>
                          <a:latin typeface="Noto Sans S Chinese Bold" pitchFamily="34" charset="-122"/>
                          <a:ea typeface="Noto Sans S Chinese Bold" pitchFamily="34" charset="-122"/>
                          <a:cs typeface="Arial"/>
                        </a:rPr>
                        <a:t>3 </a:t>
                      </a:r>
                      <a:r>
                        <a:rPr 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+VR</a:t>
                      </a: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软件</a:t>
                      </a:r>
                      <a:r>
                        <a:rPr 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7</a:t>
                      </a: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选</a:t>
                      </a:r>
                      <a:r>
                        <a:rPr lang="en-US" sz="1400" b="1" kern="100" dirty="0">
                          <a:solidFill>
                            <a:srgbClr val="C00000"/>
                          </a:solidFill>
                          <a:effectLst/>
                          <a:latin typeface="Noto Sans S Chinese Bold" pitchFamily="34" charset="-122"/>
                          <a:ea typeface="Noto Sans S Chinese Bold" pitchFamily="34" charset="-122"/>
                          <a:cs typeface="Arial"/>
                        </a:rPr>
                        <a:t>4</a:t>
                      </a:r>
                      <a:r>
                        <a:rPr 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 + </a:t>
                      </a: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行业微课类</a:t>
                      </a:r>
                      <a:r>
                        <a:rPr 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9</a:t>
                      </a: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选</a:t>
                      </a:r>
                      <a:r>
                        <a:rPr lang="en-US" sz="1400" b="1" kern="100" dirty="0">
                          <a:solidFill>
                            <a:srgbClr val="C00000"/>
                          </a:solidFill>
                          <a:effectLst/>
                          <a:latin typeface="Noto Sans S Chinese Bold" pitchFamily="34" charset="-122"/>
                          <a:ea typeface="Noto Sans S Chinese Bold" pitchFamily="34" charset="-122"/>
                          <a:cs typeface="Arial"/>
                        </a:rPr>
                        <a:t>3</a:t>
                      </a:r>
                      <a:endParaRPr lang="zh-CN" sz="1200" kern="100" dirty="0">
                        <a:solidFill>
                          <a:srgbClr val="C00000"/>
                        </a:solidFill>
                        <a:effectLst/>
                        <a:latin typeface="Noto Sans S Chinese Bold" pitchFamily="34" charset="-122"/>
                        <a:ea typeface="Noto Sans S Chinese Bold" pitchFamily="34" charset="-122"/>
                        <a:cs typeface="Arial"/>
                      </a:endParaRPr>
                    </a:p>
                    <a:p>
                      <a:pPr algn="ctr">
                        <a:lnSpc>
                          <a:spcPct val="150000"/>
                        </a:lnSpc>
                        <a:spcAft>
                          <a:spcPts val="0"/>
                        </a:spcAft>
                      </a:pP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（赠送服务器、</a:t>
                      </a:r>
                      <a:r>
                        <a:rPr lang="zh-CN" altLang="zh-CN" sz="1200" b="1" kern="100" dirty="0">
                          <a:solidFill>
                            <a:schemeClr val="tx1">
                              <a:lumMod val="65000"/>
                              <a:lumOff val="35000"/>
                            </a:schemeClr>
                          </a:solidFill>
                          <a:effectLst/>
                          <a:latin typeface="+mn-lt"/>
                          <a:ea typeface="Noto Sans S Chinese Bold" pitchFamily="34" charset="-122"/>
                          <a:cs typeface="Arial"/>
                        </a:rPr>
                        <a:t>赛名师汽车专业网站平</a:t>
                      </a:r>
                      <a:r>
                        <a:rPr lang="zh-CN" altLang="en-US" sz="1200" b="1" kern="100" dirty="0">
                          <a:solidFill>
                            <a:schemeClr val="tx1">
                              <a:lumMod val="65000"/>
                              <a:lumOff val="35000"/>
                            </a:schemeClr>
                          </a:solidFill>
                          <a:effectLst/>
                          <a:latin typeface="+mn-lt"/>
                          <a:ea typeface="Noto Sans S Chinese Bold" pitchFamily="34" charset="-122"/>
                          <a:cs typeface="Arial"/>
                        </a:rPr>
                        <a:t>台、</a:t>
                      </a:r>
                      <a:r>
                        <a:rPr 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VR</a:t>
                      </a:r>
                      <a:r>
                        <a:rPr lang="zh-CN" alt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头盔</a:t>
                      </a:r>
                      <a:r>
                        <a:rPr lang="en-US"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1</a:t>
                      </a:r>
                      <a:r>
                        <a:rPr lang="zh-CN" alt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个（</a:t>
                      </a:r>
                      <a:r>
                        <a:rPr lang="en-US"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6</a:t>
                      </a:r>
                      <a:r>
                        <a:rPr lang="zh-CN" alt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月上市）、</a:t>
                      </a:r>
                      <a:endParaRPr lang="en-US"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endParaRPr>
                    </a:p>
                    <a:p>
                      <a:pPr algn="ctr">
                        <a:lnSpc>
                          <a:spcPct val="150000"/>
                        </a:lnSpc>
                        <a:spcAft>
                          <a:spcPts val="0"/>
                        </a:spcAft>
                      </a:pPr>
                      <a:r>
                        <a:rPr lang="zh-CN" alt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显示屏</a:t>
                      </a:r>
                      <a:r>
                        <a:rPr lang="en-US"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1</a:t>
                      </a:r>
                      <a:r>
                        <a:rPr lang="zh-CN" alt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块</a:t>
                      </a: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a:t>
                      </a:r>
                      <a:r>
                        <a:rPr lang="zh-CN" alt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人才培养</a:t>
                      </a: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方案、岗位需求报告</a:t>
                      </a:r>
                      <a:r>
                        <a:rPr lang="zh-CN"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、直播讲座</a:t>
                      </a: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a:t>
                      </a:r>
                      <a:endParaRPr lang="zh-CN" sz="1600" b="1" kern="100" dirty="0">
                        <a:solidFill>
                          <a:schemeClr val="tx1">
                            <a:lumMod val="65000"/>
                            <a:lumOff val="35000"/>
                          </a:schemeClr>
                        </a:solidFill>
                        <a:effectLst/>
                        <a:latin typeface="Noto Sans S Chinese Bold" pitchFamily="34" charset="-122"/>
                        <a:ea typeface="Noto Sans S Chinese Bold" pitchFamily="34" charset="-122"/>
                        <a:cs typeface="Arial"/>
                      </a:endParaRPr>
                    </a:p>
                  </a:txBody>
                  <a:tcPr marL="68580" marR="68580" marT="0" marB="0" anchor="ctr">
                    <a:solidFill>
                      <a:srgbClr val="D8DCF8"/>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27013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1595994993"/>
              </p:ext>
            </p:extLst>
          </p:nvPr>
        </p:nvGraphicFramePr>
        <p:xfrm>
          <a:off x="711714" y="572460"/>
          <a:ext cx="7460686" cy="4354544"/>
        </p:xfrm>
        <a:graphic>
          <a:graphicData uri="http://schemas.openxmlformats.org/drawingml/2006/table">
            <a:tbl>
              <a:tblPr firstRow="1" firstCol="1" bandRow="1">
                <a:tableStyleId>{5C22544A-7EE6-4342-B048-85BDC9FD1C3A}</a:tableStyleId>
              </a:tblPr>
              <a:tblGrid>
                <a:gridCol w="1677944">
                  <a:extLst>
                    <a:ext uri="{9D8B030D-6E8A-4147-A177-3AD203B41FA5}">
                      <a16:colId xmlns:a16="http://schemas.microsoft.com/office/drawing/2014/main" val="20000"/>
                    </a:ext>
                  </a:extLst>
                </a:gridCol>
                <a:gridCol w="1025203">
                  <a:extLst>
                    <a:ext uri="{9D8B030D-6E8A-4147-A177-3AD203B41FA5}">
                      <a16:colId xmlns:a16="http://schemas.microsoft.com/office/drawing/2014/main" val="1095953618"/>
                    </a:ext>
                  </a:extLst>
                </a:gridCol>
                <a:gridCol w="4757539">
                  <a:extLst>
                    <a:ext uri="{9D8B030D-6E8A-4147-A177-3AD203B41FA5}">
                      <a16:colId xmlns:a16="http://schemas.microsoft.com/office/drawing/2014/main" val="20001"/>
                    </a:ext>
                  </a:extLst>
                </a:gridCol>
              </a:tblGrid>
              <a:tr h="276562">
                <a:tc>
                  <a:txBody>
                    <a:bodyPr/>
                    <a:lstStyle/>
                    <a:p>
                      <a:pPr algn="ctr">
                        <a:spcAft>
                          <a:spcPts val="0"/>
                        </a:spcAft>
                      </a:pPr>
                      <a:r>
                        <a:rPr lang="zh-CN" sz="1400" kern="0" dirty="0">
                          <a:solidFill>
                            <a:schemeClr val="bg1"/>
                          </a:solidFill>
                          <a:effectLst/>
                          <a:latin typeface="Noto Sans S Chinese Bold" pitchFamily="34" charset="-122"/>
                          <a:ea typeface="Noto Sans S Chinese Bold" pitchFamily="34" charset="-122"/>
                        </a:rPr>
                        <a:t>设备类型</a:t>
                      </a:r>
                      <a:endParaRPr lang="zh-CN" sz="1400" kern="100" dirty="0">
                        <a:solidFill>
                          <a:schemeClr val="bg1"/>
                        </a:solidFill>
                        <a:effectLst/>
                        <a:latin typeface="Noto Sans S Chinese Bold" pitchFamily="34" charset="-122"/>
                        <a:ea typeface="Noto Sans S Chinese Bold" pitchFamily="34" charset="-122"/>
                        <a:cs typeface="Arial"/>
                      </a:endParaRPr>
                    </a:p>
                  </a:txBody>
                  <a:tcPr marL="18501" marR="18501" marT="0" marB="0" anchor="ctr">
                    <a:solidFill>
                      <a:srgbClr val="293CC2"/>
                    </a:solidFill>
                  </a:tcPr>
                </a:tc>
                <a:tc>
                  <a:txBody>
                    <a:bodyPr/>
                    <a:lstStyle/>
                    <a:p>
                      <a:pPr algn="ctr">
                        <a:spcAft>
                          <a:spcPts val="0"/>
                        </a:spcAft>
                      </a:pPr>
                      <a:r>
                        <a:rPr lang="zh-CN" altLang="en-US" sz="1400" kern="100" dirty="0">
                          <a:solidFill>
                            <a:schemeClr val="bg1"/>
                          </a:solidFill>
                          <a:effectLst/>
                          <a:latin typeface="Noto Sans S Chinese Bold" pitchFamily="34" charset="-122"/>
                          <a:ea typeface="Noto Sans S Chinese Bold" pitchFamily="34" charset="-122"/>
                          <a:cs typeface="Arial"/>
                        </a:rPr>
                        <a:t>勾选</a:t>
                      </a:r>
                      <a:endParaRPr lang="zh-CN" sz="1400" kern="100" dirty="0">
                        <a:solidFill>
                          <a:schemeClr val="bg1"/>
                        </a:solidFill>
                        <a:effectLst/>
                        <a:latin typeface="Noto Sans S Chinese Bold" pitchFamily="34" charset="-122"/>
                        <a:ea typeface="Noto Sans S Chinese Bold" pitchFamily="34" charset="-122"/>
                        <a:cs typeface="Arial"/>
                      </a:endParaRPr>
                    </a:p>
                  </a:txBody>
                  <a:tcPr marL="18501" marR="18501" marT="0" marB="0" anchor="ctr">
                    <a:solidFill>
                      <a:srgbClr val="293CC2"/>
                    </a:solidFill>
                  </a:tcPr>
                </a:tc>
                <a:tc>
                  <a:txBody>
                    <a:bodyPr/>
                    <a:lstStyle/>
                    <a:p>
                      <a:pPr algn="ctr">
                        <a:spcAft>
                          <a:spcPts val="0"/>
                        </a:spcAft>
                      </a:pPr>
                      <a:r>
                        <a:rPr lang="zh-CN" sz="1400" kern="0" dirty="0">
                          <a:solidFill>
                            <a:schemeClr val="bg1"/>
                          </a:solidFill>
                          <a:effectLst/>
                          <a:latin typeface="Noto Sans S Chinese Bold" pitchFamily="34" charset="-122"/>
                          <a:ea typeface="Noto Sans S Chinese Bold" pitchFamily="34" charset="-122"/>
                        </a:rPr>
                        <a:t>产品名称</a:t>
                      </a:r>
                      <a:endParaRPr lang="zh-CN" sz="1400" kern="100" dirty="0">
                        <a:solidFill>
                          <a:schemeClr val="bg1"/>
                        </a:solidFill>
                        <a:effectLst/>
                        <a:latin typeface="Noto Sans S Chinese Bold" pitchFamily="34" charset="-122"/>
                        <a:ea typeface="Noto Sans S Chinese Bold" pitchFamily="34" charset="-122"/>
                        <a:cs typeface="Arial"/>
                      </a:endParaRPr>
                    </a:p>
                  </a:txBody>
                  <a:tcPr marL="18501" marR="18501" marT="0" marB="0" anchor="ctr">
                    <a:solidFill>
                      <a:srgbClr val="293CC2"/>
                    </a:solidFill>
                  </a:tcPr>
                </a:tc>
                <a:extLst>
                  <a:ext uri="{0D108BD9-81ED-4DB2-BD59-A6C34878D82A}">
                    <a16:rowId xmlns:a16="http://schemas.microsoft.com/office/drawing/2014/main" val="10000"/>
                  </a:ext>
                </a:extLst>
              </a:tr>
              <a:tr h="222019">
                <a:tc rowSpan="8">
                  <a:txBody>
                    <a:bodyPr/>
                    <a:lstStyle/>
                    <a:p>
                      <a:pPr algn="ctr">
                        <a:spcAft>
                          <a:spcPts val="0"/>
                        </a:spcAft>
                      </a:pPr>
                      <a:r>
                        <a:rPr lang="zh-CN" sz="1600" b="1" kern="0" dirty="0">
                          <a:solidFill>
                            <a:schemeClr val="accent6">
                              <a:lumMod val="60000"/>
                              <a:lumOff val="40000"/>
                            </a:schemeClr>
                          </a:solidFill>
                          <a:effectLst/>
                          <a:latin typeface="Noto Sans S Chinese Bold" pitchFamily="34" charset="-122"/>
                          <a:ea typeface="Noto Sans S Chinese Bold" pitchFamily="34" charset="-122"/>
                        </a:rPr>
                        <a:t>课程资源</a:t>
                      </a:r>
                      <a:endParaRPr lang="en-US" altLang="zh-CN" sz="1600" b="1" kern="0" dirty="0">
                        <a:solidFill>
                          <a:schemeClr val="accent6">
                            <a:lumMod val="60000"/>
                            <a:lumOff val="40000"/>
                          </a:schemeClr>
                        </a:solidFill>
                        <a:effectLst/>
                        <a:latin typeface="Noto Sans S Chinese Bold" pitchFamily="34" charset="-122"/>
                        <a:ea typeface="Noto Sans S Chinese Bold" pitchFamily="34" charset="-122"/>
                      </a:endParaRPr>
                    </a:p>
                    <a:p>
                      <a:pPr algn="ctr">
                        <a:spcAft>
                          <a:spcPts val="0"/>
                        </a:spcAft>
                      </a:pPr>
                      <a:r>
                        <a:rPr lang="zh-CN" altLang="en-US" sz="1200" b="1" kern="0" dirty="0">
                          <a:solidFill>
                            <a:schemeClr val="bg1"/>
                          </a:solidFill>
                          <a:effectLst/>
                          <a:latin typeface="Noto Sans S Chinese Bold" pitchFamily="34" charset="-122"/>
                          <a:ea typeface="Noto Sans S Chinese Bold" pitchFamily="34" charset="-122"/>
                        </a:rPr>
                        <a:t>（</a:t>
                      </a:r>
                      <a:r>
                        <a:rPr lang="en-US" altLang="zh-CN" sz="1200" b="1" kern="0" dirty="0">
                          <a:solidFill>
                            <a:schemeClr val="bg1"/>
                          </a:solidFill>
                          <a:effectLst/>
                          <a:latin typeface="Noto Sans S Chinese Bold" pitchFamily="34" charset="-122"/>
                          <a:ea typeface="Noto Sans S Chinese Bold" pitchFamily="34" charset="-122"/>
                        </a:rPr>
                        <a:t>E</a:t>
                      </a:r>
                      <a:r>
                        <a:rPr lang="zh-CN" altLang="en-US" sz="1200" b="1" kern="0" dirty="0">
                          <a:solidFill>
                            <a:schemeClr val="bg1"/>
                          </a:solidFill>
                          <a:effectLst/>
                          <a:latin typeface="Noto Sans S Chinese Bold" pitchFamily="34" charset="-122"/>
                          <a:ea typeface="Noto Sans S Chinese Bold" pitchFamily="34" charset="-122"/>
                        </a:rPr>
                        <a:t>教学：</a:t>
                      </a:r>
                      <a:r>
                        <a:rPr lang="en-US" altLang="zh-CN" sz="1200" b="1" kern="0" dirty="0">
                          <a:solidFill>
                            <a:schemeClr val="bg1"/>
                          </a:solidFill>
                          <a:effectLst/>
                          <a:latin typeface="Noto Sans S Chinese Bold" pitchFamily="34" charset="-122"/>
                          <a:ea typeface="Noto Sans S Chinese Bold" pitchFamily="34" charset="-122"/>
                        </a:rPr>
                        <a:t>8</a:t>
                      </a:r>
                      <a:r>
                        <a:rPr lang="zh-CN" altLang="en-US" sz="1200" b="1" kern="0" dirty="0">
                          <a:solidFill>
                            <a:schemeClr val="bg1"/>
                          </a:solidFill>
                          <a:effectLst/>
                          <a:latin typeface="Noto Sans S Chinese Bold" pitchFamily="34" charset="-122"/>
                          <a:ea typeface="Noto Sans S Chinese Bold" pitchFamily="34" charset="-122"/>
                        </a:rPr>
                        <a:t>选</a:t>
                      </a:r>
                      <a:r>
                        <a:rPr lang="en-US" altLang="zh-CN" sz="1200" b="1" kern="0" dirty="0">
                          <a:solidFill>
                            <a:schemeClr val="bg1"/>
                          </a:solidFill>
                          <a:effectLst/>
                          <a:latin typeface="Noto Sans S Chinese Bold" pitchFamily="34" charset="-122"/>
                          <a:ea typeface="Noto Sans S Chinese Bold" pitchFamily="34" charset="-122"/>
                        </a:rPr>
                        <a:t>4</a:t>
                      </a:r>
                      <a:r>
                        <a:rPr lang="zh-CN" altLang="en-US" sz="1200" b="1" kern="0" dirty="0">
                          <a:solidFill>
                            <a:schemeClr val="bg1"/>
                          </a:solidFill>
                          <a:effectLst/>
                          <a:latin typeface="Noto Sans S Chinese Bold" pitchFamily="34" charset="-122"/>
                          <a:ea typeface="Noto Sans S Chinese Bold" pitchFamily="34" charset="-122"/>
                        </a:rPr>
                        <a:t>）</a:t>
                      </a:r>
                      <a:endParaRPr lang="en-US" altLang="zh-CN" sz="1200" b="1" kern="0" dirty="0">
                        <a:solidFill>
                          <a:schemeClr val="bg1"/>
                        </a:solidFill>
                        <a:effectLst/>
                        <a:latin typeface="Noto Sans S Chinese Bold" pitchFamily="34" charset="-122"/>
                        <a:ea typeface="Noto Sans S Chinese Bold"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kern="0" dirty="0">
                          <a:solidFill>
                            <a:schemeClr val="bg1"/>
                          </a:solidFill>
                          <a:effectLst/>
                          <a:latin typeface="Noto Sans S Chinese Bold" pitchFamily="34" charset="-122"/>
                          <a:ea typeface="Noto Sans S Chinese Bold" pitchFamily="34" charset="-122"/>
                        </a:rPr>
                        <a:t>（</a:t>
                      </a:r>
                      <a:r>
                        <a:rPr lang="en-US" altLang="zh-CN" sz="1200" b="1" kern="0" dirty="0">
                          <a:solidFill>
                            <a:schemeClr val="bg1"/>
                          </a:solidFill>
                          <a:effectLst/>
                          <a:latin typeface="Noto Sans S Chinese Bold" pitchFamily="34" charset="-122"/>
                          <a:ea typeface="Noto Sans S Chinese Bold" pitchFamily="34" charset="-122"/>
                        </a:rPr>
                        <a:t>VR-A</a:t>
                      </a:r>
                      <a:r>
                        <a:rPr lang="zh-CN" altLang="en-US" sz="1200" b="1" kern="0" dirty="0">
                          <a:solidFill>
                            <a:schemeClr val="bg1"/>
                          </a:solidFill>
                          <a:effectLst/>
                          <a:latin typeface="Noto Sans S Chinese Bold" pitchFamily="34" charset="-122"/>
                          <a:ea typeface="Noto Sans S Chinese Bold" pitchFamily="34" charset="-122"/>
                        </a:rPr>
                        <a:t>版</a:t>
                      </a:r>
                      <a:r>
                        <a:rPr lang="en-US" altLang="zh-CN" sz="1200" b="1" kern="0" dirty="0">
                          <a:solidFill>
                            <a:schemeClr val="bg1"/>
                          </a:solidFill>
                          <a:effectLst/>
                          <a:latin typeface="Noto Sans S Chinese Bold" pitchFamily="34" charset="-122"/>
                          <a:ea typeface="Noto Sans S Chinese Bold" pitchFamily="34" charset="-122"/>
                        </a:rPr>
                        <a:t>8</a:t>
                      </a:r>
                      <a:r>
                        <a:rPr lang="zh-CN" altLang="en-US" sz="1200" b="1" kern="0" dirty="0">
                          <a:solidFill>
                            <a:schemeClr val="bg1"/>
                          </a:solidFill>
                          <a:effectLst/>
                          <a:latin typeface="Noto Sans S Chinese Bold" pitchFamily="34" charset="-122"/>
                          <a:ea typeface="Noto Sans S Chinese Bold" pitchFamily="34" charset="-122"/>
                        </a:rPr>
                        <a:t>选</a:t>
                      </a:r>
                      <a:r>
                        <a:rPr lang="en-US" altLang="zh-CN" sz="1200" b="1" kern="0" dirty="0">
                          <a:solidFill>
                            <a:schemeClr val="bg1"/>
                          </a:solidFill>
                          <a:effectLst/>
                          <a:latin typeface="Noto Sans S Chinese Bold" pitchFamily="34" charset="-122"/>
                          <a:ea typeface="Noto Sans S Chinese Bold" pitchFamily="34" charset="-122"/>
                        </a:rPr>
                        <a:t>4</a:t>
                      </a:r>
                      <a:r>
                        <a:rPr lang="zh-CN" altLang="en-US" sz="1200" b="1" kern="0" dirty="0">
                          <a:solidFill>
                            <a:schemeClr val="bg1"/>
                          </a:solidFill>
                          <a:effectLst/>
                          <a:latin typeface="Noto Sans S Chinese Bold" pitchFamily="34" charset="-122"/>
                          <a:ea typeface="Noto Sans S Chinese Bold" pitchFamily="34" charset="-122"/>
                        </a:rPr>
                        <a:t>）</a:t>
                      </a:r>
                      <a:endParaRPr lang="en-US" altLang="zh-CN" sz="1200" b="1" kern="0" dirty="0">
                        <a:solidFill>
                          <a:schemeClr val="bg1"/>
                        </a:solidFill>
                        <a:effectLst/>
                        <a:latin typeface="Noto Sans S Chinese Bold" pitchFamily="34" charset="-122"/>
                        <a:ea typeface="Noto Sans S Chinese Bold"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kern="0" dirty="0">
                          <a:solidFill>
                            <a:schemeClr val="bg1"/>
                          </a:solidFill>
                          <a:effectLst/>
                          <a:latin typeface="Noto Sans S Chinese Bold" pitchFamily="34" charset="-122"/>
                          <a:ea typeface="Noto Sans S Chinese Bold" pitchFamily="34" charset="-122"/>
                        </a:rPr>
                        <a:t>（</a:t>
                      </a:r>
                      <a:r>
                        <a:rPr lang="en-US" altLang="zh-CN" sz="1200" b="1" kern="0" dirty="0">
                          <a:solidFill>
                            <a:schemeClr val="bg1"/>
                          </a:solidFill>
                          <a:effectLst/>
                          <a:latin typeface="Noto Sans S Chinese Bold" pitchFamily="34" charset="-122"/>
                          <a:ea typeface="Noto Sans S Chinese Bold" pitchFamily="34" charset="-122"/>
                        </a:rPr>
                        <a:t>VR-B</a:t>
                      </a:r>
                      <a:r>
                        <a:rPr lang="zh-CN" altLang="en-US" sz="1200" b="1" kern="0" dirty="0">
                          <a:solidFill>
                            <a:schemeClr val="bg1"/>
                          </a:solidFill>
                          <a:effectLst/>
                          <a:latin typeface="Noto Sans S Chinese Bold" pitchFamily="34" charset="-122"/>
                          <a:ea typeface="Noto Sans S Chinese Bold" pitchFamily="34" charset="-122"/>
                        </a:rPr>
                        <a:t>版</a:t>
                      </a:r>
                      <a:r>
                        <a:rPr lang="en-US" altLang="zh-CN" sz="1200" b="1" kern="0" dirty="0">
                          <a:solidFill>
                            <a:schemeClr val="bg1"/>
                          </a:solidFill>
                          <a:effectLst/>
                          <a:latin typeface="Noto Sans S Chinese Bold" pitchFamily="34" charset="-122"/>
                          <a:ea typeface="Noto Sans S Chinese Bold" pitchFamily="34" charset="-122"/>
                        </a:rPr>
                        <a:t>8</a:t>
                      </a:r>
                      <a:r>
                        <a:rPr lang="zh-CN" altLang="en-US" sz="1200" b="1" kern="0" dirty="0">
                          <a:solidFill>
                            <a:schemeClr val="bg1"/>
                          </a:solidFill>
                          <a:effectLst/>
                          <a:latin typeface="Noto Sans S Chinese Bold" pitchFamily="34" charset="-122"/>
                          <a:ea typeface="Noto Sans S Chinese Bold" pitchFamily="34" charset="-122"/>
                        </a:rPr>
                        <a:t>选</a:t>
                      </a:r>
                      <a:r>
                        <a:rPr lang="en-US" altLang="zh-CN" sz="1200" b="1" kern="0" dirty="0">
                          <a:solidFill>
                            <a:schemeClr val="bg1"/>
                          </a:solidFill>
                          <a:effectLst/>
                          <a:latin typeface="Noto Sans S Chinese Bold" pitchFamily="34" charset="-122"/>
                          <a:ea typeface="Noto Sans S Chinese Bold" pitchFamily="34" charset="-122"/>
                        </a:rPr>
                        <a:t>4</a:t>
                      </a:r>
                      <a:r>
                        <a:rPr lang="zh-CN" altLang="en-US" sz="1200" b="1" kern="0" dirty="0">
                          <a:solidFill>
                            <a:schemeClr val="bg1"/>
                          </a:solidFill>
                          <a:effectLst/>
                          <a:latin typeface="Noto Sans S Chinese Bold" pitchFamily="34" charset="-122"/>
                          <a:ea typeface="Noto Sans S Chinese Bold" pitchFamily="34" charset="-122"/>
                        </a:rPr>
                        <a:t>）</a:t>
                      </a:r>
                      <a:endParaRPr lang="en-US" altLang="zh-CN" sz="1200" b="1" kern="0" dirty="0">
                        <a:solidFill>
                          <a:schemeClr val="bg1"/>
                        </a:solidFill>
                        <a:effectLst/>
                        <a:latin typeface="Noto Sans S Chinese Bold" pitchFamily="34" charset="-122"/>
                        <a:ea typeface="Noto Sans S Chinese Bold" pitchFamily="34" charset="-122"/>
                      </a:endParaRPr>
                    </a:p>
                  </a:txBody>
                  <a:tcPr marL="18501" marR="18501" marT="0" marB="0" anchor="ctr">
                    <a:solidFill>
                      <a:srgbClr val="293CC2"/>
                    </a:solidFill>
                  </a:tcPr>
                </a:tc>
                <a:tc>
                  <a:txBody>
                    <a:bodyPr/>
                    <a:lstStyle/>
                    <a:p>
                      <a:pPr algn="ctr">
                        <a:spcAft>
                          <a:spcPts val="0"/>
                        </a:spcAft>
                      </a:pPr>
                      <a:r>
                        <a:rPr lang="en-US" altLang="zh-CN" sz="1050" b="0" kern="100" dirty="0">
                          <a:solidFill>
                            <a:schemeClr val="tx1">
                              <a:lumMod val="65000"/>
                              <a:lumOff val="35000"/>
                            </a:schemeClr>
                          </a:solidFill>
                          <a:effectLst/>
                          <a:latin typeface="+mj-ea"/>
                          <a:ea typeface="+mj-ea"/>
                          <a:cs typeface="Arial"/>
                        </a:rPr>
                        <a:t>1</a:t>
                      </a:r>
                      <a:r>
                        <a:rPr lang="en-US" altLang="zh-CN" sz="1800" b="0" kern="100" dirty="0">
                          <a:solidFill>
                            <a:schemeClr val="tx1">
                              <a:lumMod val="65000"/>
                              <a:lumOff val="35000"/>
                            </a:schemeClr>
                          </a:solidFill>
                          <a:effectLst/>
                          <a:latin typeface="+mj-ea"/>
                          <a:ea typeface="+mj-ea"/>
                          <a:cs typeface="Arial"/>
                        </a:rPr>
                        <a:t>□</a:t>
                      </a:r>
                      <a:endParaRPr lang="zh-CN" sz="900" b="0" kern="100" dirty="0">
                        <a:solidFill>
                          <a:schemeClr val="tx1">
                            <a:lumMod val="65000"/>
                            <a:lumOff val="35000"/>
                          </a:schemeClr>
                        </a:solidFill>
                        <a:effectLst/>
                        <a:latin typeface="+mj-ea"/>
                        <a:ea typeface="+mj-ea"/>
                        <a:cs typeface="Arial"/>
                      </a:endParaRPr>
                    </a:p>
                  </a:txBody>
                  <a:tcPr marL="18501" marR="18501" marT="0" marB="0" anchor="ctr"/>
                </a:tc>
                <a:tc>
                  <a:txBody>
                    <a:bodyPr/>
                    <a:lstStyle/>
                    <a:p>
                      <a:pPr algn="ctr">
                        <a:spcAft>
                          <a:spcPts val="0"/>
                        </a:spcAft>
                      </a:pPr>
                      <a:r>
                        <a:rPr lang="zh-CN" sz="1100" b="0" kern="0" dirty="0">
                          <a:solidFill>
                            <a:schemeClr val="tx1">
                              <a:lumMod val="65000"/>
                              <a:lumOff val="35000"/>
                            </a:schemeClr>
                          </a:solidFill>
                          <a:effectLst/>
                          <a:latin typeface="Noto Sans S Chinese Bold" pitchFamily="34" charset="-122"/>
                          <a:ea typeface="Noto Sans S Chinese Bold" pitchFamily="34" charset="-122"/>
                        </a:rPr>
                        <a:t>汽车发动机构造与维修课程（普通版</a:t>
                      </a:r>
                      <a:r>
                        <a:rPr lang="en-US" sz="1100" b="0" kern="0" dirty="0">
                          <a:solidFill>
                            <a:schemeClr val="tx1">
                              <a:lumMod val="65000"/>
                              <a:lumOff val="35000"/>
                            </a:schemeClr>
                          </a:solidFill>
                          <a:effectLst/>
                          <a:latin typeface="Noto Sans S Chinese Bold" pitchFamily="34" charset="-122"/>
                          <a:ea typeface="Noto Sans S Chinese Bold" pitchFamily="34" charset="-122"/>
                        </a:rPr>
                        <a:t>/VR</a:t>
                      </a:r>
                      <a:r>
                        <a:rPr lang="zh-CN" sz="1100" b="0" kern="0" dirty="0">
                          <a:solidFill>
                            <a:schemeClr val="tx1">
                              <a:lumMod val="65000"/>
                              <a:lumOff val="35000"/>
                            </a:schemeClr>
                          </a:solidFill>
                          <a:effectLst/>
                          <a:latin typeface="Noto Sans S Chinese Bold" pitchFamily="34" charset="-122"/>
                          <a:ea typeface="Noto Sans S Chinese Bold" pitchFamily="34" charset="-122"/>
                        </a:rPr>
                        <a:t>版）</a:t>
                      </a:r>
                      <a:endParaRPr lang="zh-CN" sz="1100" b="0" kern="100" dirty="0">
                        <a:solidFill>
                          <a:schemeClr val="tx1">
                            <a:lumMod val="65000"/>
                            <a:lumOff val="35000"/>
                          </a:schemeClr>
                        </a:solidFill>
                        <a:effectLst/>
                        <a:latin typeface="Noto Sans S Chinese Bold" pitchFamily="34" charset="-122"/>
                        <a:ea typeface="Noto Sans S Chinese Bold" pitchFamily="34" charset="-122"/>
                        <a:cs typeface="Arial"/>
                      </a:endParaRPr>
                    </a:p>
                  </a:txBody>
                  <a:tcPr marL="18501" marR="18501" marT="0" marB="0" anchor="ctr"/>
                </a:tc>
                <a:extLst>
                  <a:ext uri="{0D108BD9-81ED-4DB2-BD59-A6C34878D82A}">
                    <a16:rowId xmlns:a16="http://schemas.microsoft.com/office/drawing/2014/main" val="10001"/>
                  </a:ext>
                </a:extLst>
              </a:tr>
              <a:tr h="222019">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2</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sz="1100" b="0" kern="0" dirty="0">
                          <a:solidFill>
                            <a:schemeClr val="tx1">
                              <a:lumMod val="65000"/>
                              <a:lumOff val="35000"/>
                            </a:schemeClr>
                          </a:solidFill>
                          <a:effectLst/>
                          <a:latin typeface="Noto Sans S Chinese Bold" pitchFamily="34" charset="-122"/>
                          <a:ea typeface="Noto Sans S Chinese Bold" pitchFamily="34" charset="-122"/>
                        </a:rPr>
                        <a:t>汽车底盘构造与维修课程（普通版</a:t>
                      </a:r>
                      <a:r>
                        <a:rPr lang="en-US" sz="1100" b="0" kern="0" dirty="0">
                          <a:solidFill>
                            <a:schemeClr val="tx1">
                              <a:lumMod val="65000"/>
                              <a:lumOff val="35000"/>
                            </a:schemeClr>
                          </a:solidFill>
                          <a:effectLst/>
                          <a:latin typeface="Noto Sans S Chinese Bold" pitchFamily="34" charset="-122"/>
                          <a:ea typeface="Noto Sans S Chinese Bold" pitchFamily="34" charset="-122"/>
                        </a:rPr>
                        <a:t>/VR</a:t>
                      </a:r>
                      <a:r>
                        <a:rPr lang="zh-CN" sz="1100" b="0" kern="0" dirty="0">
                          <a:solidFill>
                            <a:schemeClr val="tx1">
                              <a:lumMod val="65000"/>
                              <a:lumOff val="35000"/>
                            </a:schemeClr>
                          </a:solidFill>
                          <a:effectLst/>
                          <a:latin typeface="Noto Sans S Chinese Bold" pitchFamily="34" charset="-122"/>
                          <a:ea typeface="Noto Sans S Chinese Bold" pitchFamily="34" charset="-122"/>
                        </a:rPr>
                        <a:t>版）</a:t>
                      </a:r>
                      <a:endParaRPr lang="zh-CN" sz="1100" b="0" kern="100" dirty="0">
                        <a:solidFill>
                          <a:schemeClr val="tx1">
                            <a:lumMod val="65000"/>
                            <a:lumOff val="35000"/>
                          </a:schemeClr>
                        </a:solidFill>
                        <a:effectLst/>
                        <a:latin typeface="Noto Sans S Chinese Bold" pitchFamily="34" charset="-122"/>
                        <a:ea typeface="Noto Sans S Chinese Bold" pitchFamily="34" charset="-122"/>
                        <a:cs typeface="Arial"/>
                      </a:endParaRPr>
                    </a:p>
                  </a:txBody>
                  <a:tcPr marL="18501" marR="18501" marT="0" marB="0" anchor="ctr"/>
                </a:tc>
                <a:extLst>
                  <a:ext uri="{0D108BD9-81ED-4DB2-BD59-A6C34878D82A}">
                    <a16:rowId xmlns:a16="http://schemas.microsoft.com/office/drawing/2014/main" val="10002"/>
                  </a:ext>
                </a:extLst>
              </a:tr>
              <a:tr h="222019">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3</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sz="1100" b="0" kern="0" dirty="0">
                          <a:solidFill>
                            <a:schemeClr val="tx1">
                              <a:lumMod val="65000"/>
                              <a:lumOff val="35000"/>
                            </a:schemeClr>
                          </a:solidFill>
                          <a:effectLst/>
                          <a:latin typeface="Noto Sans S Chinese Bold" pitchFamily="34" charset="-122"/>
                          <a:ea typeface="Noto Sans S Chinese Bold" pitchFamily="34" charset="-122"/>
                        </a:rPr>
                        <a:t>汽车电气设备构造与维修课程（普通版</a:t>
                      </a:r>
                      <a:r>
                        <a:rPr lang="en-US" sz="1100" b="0" kern="0" dirty="0">
                          <a:solidFill>
                            <a:schemeClr val="tx1">
                              <a:lumMod val="65000"/>
                              <a:lumOff val="35000"/>
                            </a:schemeClr>
                          </a:solidFill>
                          <a:effectLst/>
                          <a:latin typeface="Noto Sans S Chinese Bold" pitchFamily="34" charset="-122"/>
                          <a:ea typeface="Noto Sans S Chinese Bold" pitchFamily="34" charset="-122"/>
                        </a:rPr>
                        <a:t>/VR</a:t>
                      </a:r>
                      <a:r>
                        <a:rPr lang="zh-CN" sz="1100" b="0" kern="0" dirty="0">
                          <a:solidFill>
                            <a:schemeClr val="tx1">
                              <a:lumMod val="65000"/>
                              <a:lumOff val="35000"/>
                            </a:schemeClr>
                          </a:solidFill>
                          <a:effectLst/>
                          <a:latin typeface="Noto Sans S Chinese Bold" pitchFamily="34" charset="-122"/>
                          <a:ea typeface="Noto Sans S Chinese Bold" pitchFamily="34" charset="-122"/>
                        </a:rPr>
                        <a:t>版）</a:t>
                      </a:r>
                      <a:endParaRPr lang="zh-CN" sz="1100" b="0" kern="100" dirty="0">
                        <a:solidFill>
                          <a:schemeClr val="tx1">
                            <a:lumMod val="65000"/>
                            <a:lumOff val="35000"/>
                          </a:schemeClr>
                        </a:solidFill>
                        <a:effectLst/>
                        <a:latin typeface="Noto Sans S Chinese Bold" pitchFamily="34" charset="-122"/>
                        <a:ea typeface="Noto Sans S Chinese Bold" pitchFamily="34" charset="-122"/>
                        <a:cs typeface="Arial"/>
                      </a:endParaRPr>
                    </a:p>
                  </a:txBody>
                  <a:tcPr marL="18501" marR="18501" marT="0" marB="0" anchor="ctr"/>
                </a:tc>
                <a:extLst>
                  <a:ext uri="{0D108BD9-81ED-4DB2-BD59-A6C34878D82A}">
                    <a16:rowId xmlns:a16="http://schemas.microsoft.com/office/drawing/2014/main" val="10003"/>
                  </a:ext>
                </a:extLst>
              </a:tr>
              <a:tr h="148013">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4</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sz="1100" b="0" kern="0" dirty="0">
                          <a:solidFill>
                            <a:schemeClr val="tx1">
                              <a:lumMod val="65000"/>
                              <a:lumOff val="35000"/>
                            </a:schemeClr>
                          </a:solidFill>
                          <a:effectLst/>
                          <a:latin typeface="Noto Sans S Chinese Bold" pitchFamily="34" charset="-122"/>
                          <a:ea typeface="Noto Sans S Chinese Bold" pitchFamily="34" charset="-122"/>
                        </a:rPr>
                        <a:t>汽车电工电子课程</a:t>
                      </a:r>
                      <a:endParaRPr lang="zh-CN" sz="1100" b="0" kern="100" dirty="0">
                        <a:solidFill>
                          <a:schemeClr val="tx1">
                            <a:lumMod val="65000"/>
                            <a:lumOff val="35000"/>
                          </a:schemeClr>
                        </a:solidFill>
                        <a:effectLst/>
                        <a:latin typeface="Noto Sans S Chinese Bold" pitchFamily="34" charset="-122"/>
                        <a:ea typeface="Noto Sans S Chinese Bold" pitchFamily="34" charset="-122"/>
                        <a:cs typeface="Arial"/>
                      </a:endParaRPr>
                    </a:p>
                  </a:txBody>
                  <a:tcPr marL="18501" marR="18501" marT="0" marB="0" anchor="ctr"/>
                </a:tc>
                <a:extLst>
                  <a:ext uri="{0D108BD9-81ED-4DB2-BD59-A6C34878D82A}">
                    <a16:rowId xmlns:a16="http://schemas.microsoft.com/office/drawing/2014/main" val="10004"/>
                  </a:ext>
                </a:extLst>
              </a:tr>
              <a:tr h="148013">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5</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sz="1100" b="0" kern="0" dirty="0">
                          <a:solidFill>
                            <a:schemeClr val="tx1">
                              <a:lumMod val="65000"/>
                              <a:lumOff val="35000"/>
                            </a:schemeClr>
                          </a:solidFill>
                          <a:effectLst/>
                          <a:latin typeface="Noto Sans S Chinese Bold" pitchFamily="34" charset="-122"/>
                          <a:ea typeface="Noto Sans S Chinese Bold" pitchFamily="34" charset="-122"/>
                        </a:rPr>
                        <a:t>汽车空调课程</a:t>
                      </a:r>
                      <a:endParaRPr lang="zh-CN" sz="1100" b="0" kern="100" dirty="0">
                        <a:solidFill>
                          <a:schemeClr val="tx1">
                            <a:lumMod val="65000"/>
                            <a:lumOff val="35000"/>
                          </a:schemeClr>
                        </a:solidFill>
                        <a:effectLst/>
                        <a:latin typeface="Noto Sans S Chinese Bold" pitchFamily="34" charset="-122"/>
                        <a:ea typeface="Noto Sans S Chinese Bold" pitchFamily="34" charset="-122"/>
                        <a:cs typeface="Arial"/>
                      </a:endParaRPr>
                    </a:p>
                  </a:txBody>
                  <a:tcPr marL="18501" marR="18501" marT="0" marB="0" anchor="ctr"/>
                </a:tc>
                <a:extLst>
                  <a:ext uri="{0D108BD9-81ED-4DB2-BD59-A6C34878D82A}">
                    <a16:rowId xmlns:a16="http://schemas.microsoft.com/office/drawing/2014/main" val="10005"/>
                  </a:ext>
                </a:extLst>
              </a:tr>
              <a:tr h="148013">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6</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sz="1100" b="0" kern="0" dirty="0">
                          <a:solidFill>
                            <a:schemeClr val="tx1">
                              <a:lumMod val="65000"/>
                              <a:lumOff val="35000"/>
                            </a:schemeClr>
                          </a:solidFill>
                          <a:effectLst/>
                          <a:latin typeface="Noto Sans S Chinese Bold" pitchFamily="34" charset="-122"/>
                          <a:ea typeface="Noto Sans S Chinese Bold" pitchFamily="34" charset="-122"/>
                        </a:rPr>
                        <a:t>汽车维护与保养课程</a:t>
                      </a:r>
                      <a:endParaRPr lang="zh-CN" sz="1100" b="0" kern="100" dirty="0">
                        <a:solidFill>
                          <a:schemeClr val="tx1">
                            <a:lumMod val="65000"/>
                            <a:lumOff val="35000"/>
                          </a:schemeClr>
                        </a:solidFill>
                        <a:effectLst/>
                        <a:latin typeface="Noto Sans S Chinese Bold" pitchFamily="34" charset="-122"/>
                        <a:ea typeface="Noto Sans S Chinese Bold" pitchFamily="34" charset="-122"/>
                        <a:cs typeface="Arial"/>
                      </a:endParaRPr>
                    </a:p>
                  </a:txBody>
                  <a:tcPr marL="18501" marR="18501" marT="0" marB="0" anchor="ctr"/>
                </a:tc>
                <a:extLst>
                  <a:ext uri="{0D108BD9-81ED-4DB2-BD59-A6C34878D82A}">
                    <a16:rowId xmlns:a16="http://schemas.microsoft.com/office/drawing/2014/main" val="10006"/>
                  </a:ext>
                </a:extLst>
              </a:tr>
              <a:tr h="148013">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7</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sz="1100" b="0" kern="0" dirty="0">
                          <a:solidFill>
                            <a:schemeClr val="tx1">
                              <a:lumMod val="65000"/>
                              <a:lumOff val="35000"/>
                            </a:schemeClr>
                          </a:solidFill>
                          <a:effectLst/>
                          <a:latin typeface="Noto Sans S Chinese Bold" pitchFamily="34" charset="-122"/>
                          <a:ea typeface="Noto Sans S Chinese Bold" pitchFamily="34" charset="-122"/>
                        </a:rPr>
                        <a:t>汽车构造与维修课程</a:t>
                      </a:r>
                      <a:endParaRPr lang="zh-CN" sz="1100" b="0" kern="100" dirty="0">
                        <a:solidFill>
                          <a:schemeClr val="tx1">
                            <a:lumMod val="65000"/>
                            <a:lumOff val="35000"/>
                          </a:schemeClr>
                        </a:solidFill>
                        <a:effectLst/>
                        <a:latin typeface="Noto Sans S Chinese Bold" pitchFamily="34" charset="-122"/>
                        <a:ea typeface="Noto Sans S Chinese Bold" pitchFamily="34" charset="-122"/>
                        <a:cs typeface="Arial"/>
                      </a:endParaRPr>
                    </a:p>
                  </a:txBody>
                  <a:tcPr marL="18501" marR="18501" marT="0" marB="0" anchor="ctr"/>
                </a:tc>
                <a:extLst>
                  <a:ext uri="{0D108BD9-81ED-4DB2-BD59-A6C34878D82A}">
                    <a16:rowId xmlns:a16="http://schemas.microsoft.com/office/drawing/2014/main" val="10007"/>
                  </a:ext>
                </a:extLst>
              </a:tr>
              <a:tr h="148013">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8</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sz="1100" b="0" kern="0" dirty="0">
                          <a:solidFill>
                            <a:schemeClr val="tx1">
                              <a:lumMod val="65000"/>
                              <a:lumOff val="35000"/>
                            </a:schemeClr>
                          </a:solidFill>
                          <a:effectLst/>
                          <a:latin typeface="Noto Sans S Chinese Bold" pitchFamily="34" charset="-122"/>
                          <a:ea typeface="Noto Sans S Chinese Bold" pitchFamily="34" charset="-122"/>
                        </a:rPr>
                        <a:t>汽车文化课程</a:t>
                      </a:r>
                      <a:endParaRPr lang="zh-CN" sz="1100" b="0" kern="100" dirty="0">
                        <a:solidFill>
                          <a:schemeClr val="tx1">
                            <a:lumMod val="65000"/>
                            <a:lumOff val="35000"/>
                          </a:schemeClr>
                        </a:solidFill>
                        <a:effectLst/>
                        <a:latin typeface="Noto Sans S Chinese Bold" pitchFamily="34" charset="-122"/>
                        <a:ea typeface="Noto Sans S Chinese Bold" pitchFamily="34" charset="-122"/>
                        <a:cs typeface="Arial"/>
                      </a:endParaRPr>
                    </a:p>
                  </a:txBody>
                  <a:tcPr marL="18501" marR="18501" marT="0" marB="0" anchor="ctr"/>
                </a:tc>
                <a:extLst>
                  <a:ext uri="{0D108BD9-81ED-4DB2-BD59-A6C34878D82A}">
                    <a16:rowId xmlns:a16="http://schemas.microsoft.com/office/drawing/2014/main" val="10008"/>
                  </a:ext>
                </a:extLst>
              </a:tr>
              <a:tr h="119615">
                <a:tc rowSpan="6">
                  <a:txBody>
                    <a:bodyPr/>
                    <a:lstStyle/>
                    <a:p>
                      <a:pPr marL="0" algn="ctr" defTabSz="914400" rtl="0" eaLnBrk="1" latinLnBrk="0" hangingPunct="1">
                        <a:spcAft>
                          <a:spcPts val="0"/>
                        </a:spcAft>
                      </a:pPr>
                      <a:r>
                        <a:rPr lang="en-US" sz="1600" b="1" kern="0" dirty="0">
                          <a:solidFill>
                            <a:schemeClr val="accent6">
                              <a:lumMod val="60000"/>
                              <a:lumOff val="40000"/>
                            </a:schemeClr>
                          </a:solidFill>
                          <a:effectLst/>
                          <a:latin typeface="Noto Sans S Chinese Bold" pitchFamily="34" charset="-122"/>
                          <a:ea typeface="Noto Sans S Chinese Bold" pitchFamily="34" charset="-122"/>
                          <a:cs typeface="+mn-cs"/>
                        </a:rPr>
                        <a:t>3D</a:t>
                      </a:r>
                      <a:r>
                        <a:rPr lang="zh-CN" altLang="en-US" sz="1600" b="1" kern="0" dirty="0">
                          <a:solidFill>
                            <a:schemeClr val="accent6">
                              <a:lumMod val="60000"/>
                              <a:lumOff val="40000"/>
                            </a:schemeClr>
                          </a:solidFill>
                          <a:effectLst/>
                          <a:latin typeface="Noto Sans S Chinese Bold" pitchFamily="34" charset="-122"/>
                          <a:ea typeface="Noto Sans S Chinese Bold" pitchFamily="34" charset="-122"/>
                          <a:cs typeface="+mn-cs"/>
                        </a:rPr>
                        <a:t>软件</a:t>
                      </a:r>
                      <a:endParaRPr lang="en-US" altLang="zh-CN" sz="1600" b="1" kern="0" dirty="0">
                        <a:solidFill>
                          <a:schemeClr val="accent6">
                            <a:lumMod val="60000"/>
                            <a:lumOff val="40000"/>
                          </a:schemeClr>
                        </a:solidFill>
                        <a:effectLst/>
                        <a:latin typeface="Noto Sans S Chinese Bold" pitchFamily="34" charset="-122"/>
                        <a:ea typeface="Noto Sans S Chinese Bold" pitchFamily="34" charset="-122"/>
                        <a:cs typeface="+mn-cs"/>
                      </a:endParaRPr>
                    </a:p>
                    <a:p>
                      <a:pPr marL="0" algn="ctr" defTabSz="914400" rtl="0" eaLnBrk="1" latinLnBrk="0" hangingPunct="1">
                        <a:spcAft>
                          <a:spcPts val="0"/>
                        </a:spcAft>
                      </a:pPr>
                      <a:r>
                        <a:rPr lang="zh-CN" altLang="en-US" sz="1200" b="1" kern="0" dirty="0">
                          <a:solidFill>
                            <a:schemeClr val="bg1"/>
                          </a:solidFill>
                          <a:effectLst/>
                          <a:latin typeface="Noto Sans S Chinese Bold" pitchFamily="34" charset="-122"/>
                          <a:ea typeface="Noto Sans S Chinese Bold" pitchFamily="34" charset="-122"/>
                          <a:cs typeface="+mn-cs"/>
                        </a:rPr>
                        <a:t>（</a:t>
                      </a:r>
                      <a:r>
                        <a:rPr lang="en-US" altLang="zh-CN" sz="1200" b="1" kern="0" dirty="0">
                          <a:solidFill>
                            <a:schemeClr val="bg1"/>
                          </a:solidFill>
                          <a:effectLst/>
                          <a:latin typeface="Noto Sans S Chinese Bold" pitchFamily="34" charset="-122"/>
                          <a:ea typeface="Noto Sans S Chinese Bold" pitchFamily="34" charset="-122"/>
                          <a:cs typeface="+mn-cs"/>
                        </a:rPr>
                        <a:t>E</a:t>
                      </a:r>
                      <a:r>
                        <a:rPr lang="zh-CN" altLang="en-US" sz="1200" b="1" kern="0" dirty="0">
                          <a:solidFill>
                            <a:schemeClr val="bg1"/>
                          </a:solidFill>
                          <a:effectLst/>
                          <a:latin typeface="Noto Sans S Chinese Bold" pitchFamily="34" charset="-122"/>
                          <a:ea typeface="Noto Sans S Chinese Bold" pitchFamily="34" charset="-122"/>
                          <a:cs typeface="+mn-cs"/>
                        </a:rPr>
                        <a:t>教学：</a:t>
                      </a:r>
                      <a:r>
                        <a:rPr lang="en-US" altLang="zh-CN" sz="1200" b="1" kern="0" dirty="0">
                          <a:solidFill>
                            <a:schemeClr val="bg1"/>
                          </a:solidFill>
                          <a:effectLst/>
                          <a:latin typeface="Noto Sans S Chinese Bold" pitchFamily="34" charset="-122"/>
                          <a:ea typeface="Noto Sans S Chinese Bold" pitchFamily="34" charset="-122"/>
                          <a:cs typeface="+mn-cs"/>
                        </a:rPr>
                        <a:t>6</a:t>
                      </a:r>
                      <a:r>
                        <a:rPr lang="zh-CN" altLang="en-US" sz="1200" b="1" kern="0" dirty="0">
                          <a:solidFill>
                            <a:schemeClr val="bg1"/>
                          </a:solidFill>
                          <a:effectLst/>
                          <a:latin typeface="Noto Sans S Chinese Bold" pitchFamily="34" charset="-122"/>
                          <a:ea typeface="Noto Sans S Chinese Bold" pitchFamily="34" charset="-122"/>
                          <a:cs typeface="+mn-cs"/>
                        </a:rPr>
                        <a:t>选</a:t>
                      </a:r>
                      <a:r>
                        <a:rPr lang="en-US" altLang="zh-CN" sz="1200" b="1" kern="0" dirty="0">
                          <a:solidFill>
                            <a:schemeClr val="bg1"/>
                          </a:solidFill>
                          <a:effectLst/>
                          <a:latin typeface="Noto Sans S Chinese Bold" pitchFamily="34" charset="-122"/>
                          <a:ea typeface="Noto Sans S Chinese Bold" pitchFamily="34" charset="-122"/>
                          <a:cs typeface="+mn-cs"/>
                        </a:rPr>
                        <a:t>2</a:t>
                      </a:r>
                      <a:r>
                        <a:rPr lang="zh-CN" altLang="en-US" sz="1200" b="1" kern="0" dirty="0">
                          <a:solidFill>
                            <a:schemeClr val="bg1"/>
                          </a:solidFill>
                          <a:effectLst/>
                          <a:latin typeface="Noto Sans S Chinese Bold" pitchFamily="34" charset="-122"/>
                          <a:ea typeface="Noto Sans S Chinese Bold" pitchFamily="34" charset="-122"/>
                          <a:cs typeface="+mn-cs"/>
                        </a:rPr>
                        <a:t>）</a:t>
                      </a:r>
                      <a:endParaRPr lang="en-US" altLang="zh-CN" sz="1200" b="1" kern="0" dirty="0">
                        <a:solidFill>
                          <a:schemeClr val="bg1"/>
                        </a:solidFill>
                        <a:effectLst/>
                        <a:latin typeface="Noto Sans S Chinese Bold" pitchFamily="34" charset="-122"/>
                        <a:ea typeface="Noto Sans S Chinese Bold"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kern="0" dirty="0">
                          <a:solidFill>
                            <a:schemeClr val="bg1"/>
                          </a:solidFill>
                          <a:effectLst/>
                          <a:latin typeface="Noto Sans S Chinese Bold" pitchFamily="34" charset="-122"/>
                          <a:ea typeface="Noto Sans S Chinese Bold" pitchFamily="34" charset="-122"/>
                          <a:cs typeface="+mn-cs"/>
                        </a:rPr>
                        <a:t>（</a:t>
                      </a:r>
                      <a:r>
                        <a:rPr lang="en-US" altLang="zh-CN" sz="1200" b="1" kern="0" dirty="0">
                          <a:solidFill>
                            <a:schemeClr val="bg1"/>
                          </a:solidFill>
                          <a:effectLst/>
                          <a:latin typeface="Noto Sans S Chinese Bold" pitchFamily="34" charset="-122"/>
                          <a:ea typeface="Noto Sans S Chinese Bold" pitchFamily="34" charset="-122"/>
                          <a:cs typeface="+mn-cs"/>
                        </a:rPr>
                        <a:t>VR-A</a:t>
                      </a:r>
                      <a:r>
                        <a:rPr lang="zh-CN" altLang="en-US" sz="1200" b="1" kern="0" dirty="0">
                          <a:solidFill>
                            <a:schemeClr val="bg1"/>
                          </a:solidFill>
                          <a:effectLst/>
                          <a:latin typeface="Noto Sans S Chinese Bold" pitchFamily="34" charset="-122"/>
                          <a:ea typeface="Noto Sans S Chinese Bold" pitchFamily="34" charset="-122"/>
                          <a:cs typeface="+mn-cs"/>
                        </a:rPr>
                        <a:t>版</a:t>
                      </a:r>
                      <a:r>
                        <a:rPr lang="en-US" altLang="zh-CN" sz="1200" b="1" kern="0" dirty="0">
                          <a:solidFill>
                            <a:schemeClr val="bg1"/>
                          </a:solidFill>
                          <a:effectLst/>
                          <a:latin typeface="Noto Sans S Chinese Bold" pitchFamily="34" charset="-122"/>
                          <a:ea typeface="Noto Sans S Chinese Bold" pitchFamily="34" charset="-122"/>
                          <a:cs typeface="+mn-cs"/>
                        </a:rPr>
                        <a:t>6</a:t>
                      </a:r>
                      <a:r>
                        <a:rPr lang="zh-CN" altLang="en-US" sz="1200" b="1" kern="0" dirty="0">
                          <a:solidFill>
                            <a:schemeClr val="bg1"/>
                          </a:solidFill>
                          <a:effectLst/>
                          <a:latin typeface="Noto Sans S Chinese Bold" pitchFamily="34" charset="-122"/>
                          <a:ea typeface="Noto Sans S Chinese Bold" pitchFamily="34" charset="-122"/>
                          <a:cs typeface="+mn-cs"/>
                        </a:rPr>
                        <a:t>选</a:t>
                      </a:r>
                      <a:r>
                        <a:rPr lang="en-US" altLang="zh-CN" sz="1200" b="1" kern="0" dirty="0">
                          <a:solidFill>
                            <a:schemeClr val="bg1"/>
                          </a:solidFill>
                          <a:effectLst/>
                          <a:latin typeface="Noto Sans S Chinese Bold" pitchFamily="34" charset="-122"/>
                          <a:ea typeface="Noto Sans S Chinese Bold" pitchFamily="34" charset="-122"/>
                          <a:cs typeface="+mn-cs"/>
                        </a:rPr>
                        <a:t>3</a:t>
                      </a:r>
                      <a:r>
                        <a:rPr lang="zh-CN" altLang="en-US" sz="1200" b="1" kern="0" dirty="0">
                          <a:solidFill>
                            <a:schemeClr val="bg1"/>
                          </a:solidFill>
                          <a:effectLst/>
                          <a:latin typeface="Noto Sans S Chinese Bold" pitchFamily="34" charset="-122"/>
                          <a:ea typeface="Noto Sans S Chinese Bold" pitchFamily="34" charset="-122"/>
                          <a:cs typeface="+mn-cs"/>
                        </a:rPr>
                        <a:t>）</a:t>
                      </a:r>
                      <a:endParaRPr lang="en-US" altLang="zh-CN" sz="1200" b="1" kern="0" dirty="0">
                        <a:solidFill>
                          <a:schemeClr val="bg1"/>
                        </a:solidFill>
                        <a:effectLst/>
                        <a:latin typeface="Noto Sans S Chinese Bold" pitchFamily="34" charset="-122"/>
                        <a:ea typeface="Noto Sans S Chinese Bold"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kern="0" dirty="0">
                          <a:solidFill>
                            <a:schemeClr val="bg1"/>
                          </a:solidFill>
                          <a:effectLst/>
                          <a:latin typeface="Noto Sans S Chinese Bold" pitchFamily="34" charset="-122"/>
                          <a:ea typeface="Noto Sans S Chinese Bold" pitchFamily="34" charset="-122"/>
                          <a:cs typeface="+mn-cs"/>
                        </a:rPr>
                        <a:t>（</a:t>
                      </a:r>
                      <a:r>
                        <a:rPr lang="en-US" altLang="zh-CN" sz="1200" b="1" kern="0" dirty="0">
                          <a:solidFill>
                            <a:schemeClr val="bg1"/>
                          </a:solidFill>
                          <a:effectLst/>
                          <a:latin typeface="Noto Sans S Chinese Bold" pitchFamily="34" charset="-122"/>
                          <a:ea typeface="Noto Sans S Chinese Bold" pitchFamily="34" charset="-122"/>
                          <a:cs typeface="+mn-cs"/>
                        </a:rPr>
                        <a:t>VR-B</a:t>
                      </a:r>
                      <a:r>
                        <a:rPr lang="zh-CN" altLang="en-US" sz="1200" b="1" kern="0" dirty="0">
                          <a:solidFill>
                            <a:schemeClr val="bg1"/>
                          </a:solidFill>
                          <a:effectLst/>
                          <a:latin typeface="Noto Sans S Chinese Bold" pitchFamily="34" charset="-122"/>
                          <a:ea typeface="Noto Sans S Chinese Bold" pitchFamily="34" charset="-122"/>
                          <a:cs typeface="+mn-cs"/>
                        </a:rPr>
                        <a:t>版</a:t>
                      </a:r>
                      <a:r>
                        <a:rPr lang="en-US" altLang="zh-CN" sz="1200" b="1" kern="0" dirty="0">
                          <a:solidFill>
                            <a:schemeClr val="bg1"/>
                          </a:solidFill>
                          <a:effectLst/>
                          <a:latin typeface="Noto Sans S Chinese Bold" pitchFamily="34" charset="-122"/>
                          <a:ea typeface="Noto Sans S Chinese Bold" pitchFamily="34" charset="-122"/>
                          <a:cs typeface="+mn-cs"/>
                        </a:rPr>
                        <a:t>6</a:t>
                      </a:r>
                      <a:r>
                        <a:rPr lang="zh-CN" altLang="en-US" sz="1200" b="1" kern="0" dirty="0">
                          <a:solidFill>
                            <a:schemeClr val="bg1"/>
                          </a:solidFill>
                          <a:effectLst/>
                          <a:latin typeface="Noto Sans S Chinese Bold" pitchFamily="34" charset="-122"/>
                          <a:ea typeface="Noto Sans S Chinese Bold" pitchFamily="34" charset="-122"/>
                          <a:cs typeface="+mn-cs"/>
                        </a:rPr>
                        <a:t>选</a:t>
                      </a:r>
                      <a:r>
                        <a:rPr lang="en-US" altLang="zh-CN" sz="1200" b="1" kern="0" dirty="0">
                          <a:solidFill>
                            <a:schemeClr val="bg1"/>
                          </a:solidFill>
                          <a:effectLst/>
                          <a:latin typeface="Noto Sans S Chinese Bold" pitchFamily="34" charset="-122"/>
                          <a:ea typeface="Noto Sans S Chinese Bold" pitchFamily="34" charset="-122"/>
                          <a:cs typeface="+mn-cs"/>
                        </a:rPr>
                        <a:t>3</a:t>
                      </a:r>
                      <a:r>
                        <a:rPr lang="zh-CN" altLang="en-US" sz="1200" b="1" kern="0" dirty="0">
                          <a:solidFill>
                            <a:schemeClr val="bg1"/>
                          </a:solidFill>
                          <a:effectLst/>
                          <a:latin typeface="Noto Sans S Chinese Bold" pitchFamily="34" charset="-122"/>
                          <a:ea typeface="Noto Sans S Chinese Bold" pitchFamily="34" charset="-122"/>
                          <a:cs typeface="+mn-cs"/>
                        </a:rPr>
                        <a:t>）</a:t>
                      </a:r>
                      <a:endParaRPr lang="en-US" altLang="zh-CN" sz="1200" b="1" kern="0" dirty="0">
                        <a:solidFill>
                          <a:schemeClr val="bg1"/>
                        </a:solidFill>
                        <a:effectLst/>
                        <a:latin typeface="Noto Sans S Chinese Bold" pitchFamily="34" charset="-122"/>
                        <a:ea typeface="Noto Sans S Chinese Bold" pitchFamily="34" charset="-122"/>
                        <a:cs typeface="+mn-cs"/>
                      </a:endParaRPr>
                    </a:p>
                  </a:txBody>
                  <a:tcPr marL="18501" marR="18501" marT="0" marB="0" anchor="ctr">
                    <a:solidFill>
                      <a:srgbClr val="293CC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1</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sz="1100" b="0" kern="0" dirty="0">
                          <a:solidFill>
                            <a:schemeClr val="tx1">
                              <a:lumMod val="65000"/>
                              <a:lumOff val="35000"/>
                            </a:schemeClr>
                          </a:solidFill>
                          <a:effectLst/>
                          <a:latin typeface="Noto Sans S Chinese Bold" pitchFamily="34" charset="-122"/>
                          <a:ea typeface="Noto Sans S Chinese Bold" pitchFamily="34" charset="-122"/>
                        </a:rPr>
                        <a:t>汽车发动机</a:t>
                      </a:r>
                      <a:r>
                        <a:rPr lang="en-US" sz="1100" b="0" kern="0" dirty="0">
                          <a:solidFill>
                            <a:schemeClr val="tx1">
                              <a:lumMod val="65000"/>
                              <a:lumOff val="35000"/>
                            </a:schemeClr>
                          </a:solidFill>
                          <a:effectLst/>
                          <a:latin typeface="Noto Sans S Chinese Bold" pitchFamily="34" charset="-122"/>
                          <a:ea typeface="Noto Sans S Chinese Bold" pitchFamily="34" charset="-122"/>
                        </a:rPr>
                        <a:t>3D</a:t>
                      </a:r>
                      <a:r>
                        <a:rPr lang="zh-CN" sz="1100" b="0" kern="0" dirty="0">
                          <a:solidFill>
                            <a:schemeClr val="tx1">
                              <a:lumMod val="65000"/>
                              <a:lumOff val="35000"/>
                            </a:schemeClr>
                          </a:solidFill>
                          <a:effectLst/>
                          <a:latin typeface="Noto Sans S Chinese Bold" pitchFamily="34" charset="-122"/>
                          <a:ea typeface="Noto Sans S Chinese Bold" pitchFamily="34" charset="-122"/>
                        </a:rPr>
                        <a:t>仿真实训系统</a:t>
                      </a:r>
                      <a:endParaRPr lang="zh-CN" sz="1100" b="0" kern="100" dirty="0">
                        <a:solidFill>
                          <a:schemeClr val="tx1">
                            <a:lumMod val="65000"/>
                            <a:lumOff val="35000"/>
                          </a:schemeClr>
                        </a:solidFill>
                        <a:effectLst/>
                        <a:latin typeface="Noto Sans S Chinese Bold" pitchFamily="34" charset="-122"/>
                        <a:ea typeface="Noto Sans S Chinese Bold" pitchFamily="34" charset="-122"/>
                        <a:cs typeface="Arial"/>
                      </a:endParaRPr>
                    </a:p>
                  </a:txBody>
                  <a:tcPr marL="18501" marR="18501" marT="0" marB="0" anchor="ctr"/>
                </a:tc>
                <a:extLst>
                  <a:ext uri="{0D108BD9-81ED-4DB2-BD59-A6C34878D82A}">
                    <a16:rowId xmlns:a16="http://schemas.microsoft.com/office/drawing/2014/main" val="10009"/>
                  </a:ext>
                </a:extLst>
              </a:tr>
              <a:tr h="119615">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2</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sz="1100" b="0" kern="0" dirty="0">
                          <a:solidFill>
                            <a:schemeClr val="tx1">
                              <a:lumMod val="65000"/>
                              <a:lumOff val="35000"/>
                            </a:schemeClr>
                          </a:solidFill>
                          <a:effectLst/>
                          <a:latin typeface="Noto Sans S Chinese Bold" pitchFamily="34" charset="-122"/>
                          <a:ea typeface="Noto Sans S Chinese Bold" pitchFamily="34" charset="-122"/>
                        </a:rPr>
                        <a:t>汽车变速器</a:t>
                      </a:r>
                      <a:r>
                        <a:rPr lang="en-US" sz="1100" b="0" kern="0" dirty="0">
                          <a:solidFill>
                            <a:schemeClr val="tx1">
                              <a:lumMod val="65000"/>
                              <a:lumOff val="35000"/>
                            </a:schemeClr>
                          </a:solidFill>
                          <a:effectLst/>
                          <a:latin typeface="Noto Sans S Chinese Bold" pitchFamily="34" charset="-122"/>
                          <a:ea typeface="Noto Sans S Chinese Bold" pitchFamily="34" charset="-122"/>
                        </a:rPr>
                        <a:t>3D</a:t>
                      </a:r>
                      <a:r>
                        <a:rPr lang="zh-CN" sz="1100" b="0" kern="0" dirty="0">
                          <a:solidFill>
                            <a:schemeClr val="tx1">
                              <a:lumMod val="65000"/>
                              <a:lumOff val="35000"/>
                            </a:schemeClr>
                          </a:solidFill>
                          <a:effectLst/>
                          <a:latin typeface="Noto Sans S Chinese Bold" pitchFamily="34" charset="-122"/>
                          <a:ea typeface="Noto Sans S Chinese Bold" pitchFamily="34" charset="-122"/>
                        </a:rPr>
                        <a:t>仿真实训系统</a:t>
                      </a:r>
                      <a:endParaRPr lang="zh-CN" sz="1100" b="0" kern="100" dirty="0">
                        <a:solidFill>
                          <a:schemeClr val="tx1">
                            <a:lumMod val="65000"/>
                            <a:lumOff val="35000"/>
                          </a:schemeClr>
                        </a:solidFill>
                        <a:effectLst/>
                        <a:latin typeface="Noto Sans S Chinese Bold" pitchFamily="34" charset="-122"/>
                        <a:ea typeface="Noto Sans S Chinese Bold" pitchFamily="34" charset="-122"/>
                        <a:cs typeface="Arial"/>
                      </a:endParaRPr>
                    </a:p>
                  </a:txBody>
                  <a:tcPr marL="18501" marR="18501" marT="0" marB="0" anchor="ctr"/>
                </a:tc>
                <a:extLst>
                  <a:ext uri="{0D108BD9-81ED-4DB2-BD59-A6C34878D82A}">
                    <a16:rowId xmlns:a16="http://schemas.microsoft.com/office/drawing/2014/main" val="10010"/>
                  </a:ext>
                </a:extLst>
              </a:tr>
              <a:tr h="119615">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3</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sz="1100" b="0" kern="0" dirty="0">
                          <a:solidFill>
                            <a:schemeClr val="tx1">
                              <a:lumMod val="65000"/>
                              <a:lumOff val="35000"/>
                            </a:schemeClr>
                          </a:solidFill>
                          <a:effectLst/>
                          <a:latin typeface="Noto Sans S Chinese Bold" pitchFamily="34" charset="-122"/>
                          <a:ea typeface="Noto Sans S Chinese Bold" pitchFamily="34" charset="-122"/>
                        </a:rPr>
                        <a:t>汽车底盘</a:t>
                      </a:r>
                      <a:r>
                        <a:rPr lang="en-US" sz="1100" b="0" kern="0" dirty="0">
                          <a:solidFill>
                            <a:schemeClr val="tx1">
                              <a:lumMod val="65000"/>
                              <a:lumOff val="35000"/>
                            </a:schemeClr>
                          </a:solidFill>
                          <a:effectLst/>
                          <a:latin typeface="Noto Sans S Chinese Bold" pitchFamily="34" charset="-122"/>
                          <a:ea typeface="Noto Sans S Chinese Bold" pitchFamily="34" charset="-122"/>
                        </a:rPr>
                        <a:t>3D</a:t>
                      </a:r>
                      <a:r>
                        <a:rPr lang="zh-CN" sz="1100" b="0" kern="0" dirty="0">
                          <a:solidFill>
                            <a:schemeClr val="tx1">
                              <a:lumMod val="65000"/>
                              <a:lumOff val="35000"/>
                            </a:schemeClr>
                          </a:solidFill>
                          <a:effectLst/>
                          <a:latin typeface="Noto Sans S Chinese Bold" pitchFamily="34" charset="-122"/>
                          <a:ea typeface="Noto Sans S Chinese Bold" pitchFamily="34" charset="-122"/>
                        </a:rPr>
                        <a:t>仿真实训系统</a:t>
                      </a:r>
                      <a:endParaRPr lang="zh-CN" sz="1100" b="0" kern="100" dirty="0">
                        <a:solidFill>
                          <a:schemeClr val="tx1">
                            <a:lumMod val="65000"/>
                            <a:lumOff val="35000"/>
                          </a:schemeClr>
                        </a:solidFill>
                        <a:effectLst/>
                        <a:latin typeface="Noto Sans S Chinese Bold" pitchFamily="34" charset="-122"/>
                        <a:ea typeface="Noto Sans S Chinese Bold" pitchFamily="34" charset="-122"/>
                        <a:cs typeface="Arial"/>
                      </a:endParaRPr>
                    </a:p>
                  </a:txBody>
                  <a:tcPr marL="18501" marR="18501" marT="0" marB="0" anchor="ctr"/>
                </a:tc>
                <a:extLst>
                  <a:ext uri="{0D108BD9-81ED-4DB2-BD59-A6C34878D82A}">
                    <a16:rowId xmlns:a16="http://schemas.microsoft.com/office/drawing/2014/main" val="10011"/>
                  </a:ext>
                </a:extLst>
              </a:tr>
              <a:tr h="119615">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4</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sz="1100" b="0" kern="0" dirty="0">
                          <a:solidFill>
                            <a:schemeClr val="tx1">
                              <a:lumMod val="65000"/>
                              <a:lumOff val="35000"/>
                            </a:schemeClr>
                          </a:solidFill>
                          <a:effectLst/>
                          <a:latin typeface="Noto Sans S Chinese Bold" pitchFamily="34" charset="-122"/>
                          <a:ea typeface="Noto Sans S Chinese Bold" pitchFamily="34" charset="-122"/>
                        </a:rPr>
                        <a:t>汽车空调</a:t>
                      </a:r>
                      <a:r>
                        <a:rPr lang="en-US" sz="1100" b="0" kern="0" dirty="0">
                          <a:solidFill>
                            <a:schemeClr val="tx1">
                              <a:lumMod val="65000"/>
                              <a:lumOff val="35000"/>
                            </a:schemeClr>
                          </a:solidFill>
                          <a:effectLst/>
                          <a:latin typeface="Noto Sans S Chinese Bold" pitchFamily="34" charset="-122"/>
                          <a:ea typeface="Noto Sans S Chinese Bold" pitchFamily="34" charset="-122"/>
                        </a:rPr>
                        <a:t>3D</a:t>
                      </a:r>
                      <a:r>
                        <a:rPr lang="zh-CN" sz="1100" b="0" kern="0" dirty="0">
                          <a:solidFill>
                            <a:schemeClr val="tx1">
                              <a:lumMod val="65000"/>
                              <a:lumOff val="35000"/>
                            </a:schemeClr>
                          </a:solidFill>
                          <a:effectLst/>
                          <a:latin typeface="Noto Sans S Chinese Bold" pitchFamily="34" charset="-122"/>
                          <a:ea typeface="Noto Sans S Chinese Bold" pitchFamily="34" charset="-122"/>
                        </a:rPr>
                        <a:t>仿真实训系统</a:t>
                      </a:r>
                      <a:endParaRPr lang="zh-CN" sz="1100" b="0" kern="100" dirty="0">
                        <a:solidFill>
                          <a:schemeClr val="tx1">
                            <a:lumMod val="65000"/>
                            <a:lumOff val="35000"/>
                          </a:schemeClr>
                        </a:solidFill>
                        <a:effectLst/>
                        <a:latin typeface="Noto Sans S Chinese Bold" pitchFamily="34" charset="-122"/>
                        <a:ea typeface="Noto Sans S Chinese Bold" pitchFamily="34" charset="-122"/>
                        <a:cs typeface="Arial"/>
                      </a:endParaRPr>
                    </a:p>
                  </a:txBody>
                  <a:tcPr marL="18501" marR="18501" marT="0" marB="0" anchor="ctr"/>
                </a:tc>
                <a:extLst>
                  <a:ext uri="{0D108BD9-81ED-4DB2-BD59-A6C34878D82A}">
                    <a16:rowId xmlns:a16="http://schemas.microsoft.com/office/drawing/2014/main" val="10012"/>
                  </a:ext>
                </a:extLst>
              </a:tr>
              <a:tr h="119615">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5</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sz="1100" b="0" kern="0" dirty="0">
                          <a:solidFill>
                            <a:schemeClr val="tx1">
                              <a:lumMod val="65000"/>
                              <a:lumOff val="35000"/>
                            </a:schemeClr>
                          </a:solidFill>
                          <a:effectLst/>
                          <a:latin typeface="Noto Sans S Chinese Bold" pitchFamily="34" charset="-122"/>
                          <a:ea typeface="Noto Sans S Chinese Bold" pitchFamily="34" charset="-122"/>
                        </a:rPr>
                        <a:t>汽车二级维护</a:t>
                      </a:r>
                      <a:r>
                        <a:rPr lang="en-US" sz="1100" b="0" kern="0" dirty="0">
                          <a:solidFill>
                            <a:schemeClr val="tx1">
                              <a:lumMod val="65000"/>
                              <a:lumOff val="35000"/>
                            </a:schemeClr>
                          </a:solidFill>
                          <a:effectLst/>
                          <a:latin typeface="Noto Sans S Chinese Bold" pitchFamily="34" charset="-122"/>
                          <a:ea typeface="Noto Sans S Chinese Bold" pitchFamily="34" charset="-122"/>
                        </a:rPr>
                        <a:t>3D</a:t>
                      </a:r>
                      <a:r>
                        <a:rPr lang="zh-CN" sz="1100" b="0" kern="0" dirty="0">
                          <a:solidFill>
                            <a:schemeClr val="tx1">
                              <a:lumMod val="65000"/>
                              <a:lumOff val="35000"/>
                            </a:schemeClr>
                          </a:solidFill>
                          <a:effectLst/>
                          <a:latin typeface="Noto Sans S Chinese Bold" pitchFamily="34" charset="-122"/>
                          <a:ea typeface="Noto Sans S Chinese Bold" pitchFamily="34" charset="-122"/>
                        </a:rPr>
                        <a:t>仿真实训系统</a:t>
                      </a:r>
                      <a:endParaRPr lang="zh-CN" sz="1100" b="0" kern="100" dirty="0">
                        <a:solidFill>
                          <a:schemeClr val="tx1">
                            <a:lumMod val="65000"/>
                            <a:lumOff val="35000"/>
                          </a:schemeClr>
                        </a:solidFill>
                        <a:effectLst/>
                        <a:latin typeface="Noto Sans S Chinese Bold" pitchFamily="34" charset="-122"/>
                        <a:ea typeface="Noto Sans S Chinese Bold" pitchFamily="34" charset="-122"/>
                        <a:cs typeface="Arial"/>
                      </a:endParaRPr>
                    </a:p>
                  </a:txBody>
                  <a:tcPr marL="18501" marR="18501" marT="0" marB="0" anchor="ctr"/>
                </a:tc>
                <a:extLst>
                  <a:ext uri="{0D108BD9-81ED-4DB2-BD59-A6C34878D82A}">
                    <a16:rowId xmlns:a16="http://schemas.microsoft.com/office/drawing/2014/main" val="10013"/>
                  </a:ext>
                </a:extLst>
              </a:tr>
              <a:tr h="119615">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prstClr val="black">
                              <a:lumMod val="65000"/>
                              <a:lumOff val="35000"/>
                            </a:prstClr>
                          </a:solidFill>
                          <a:effectLst/>
                          <a:uLnTx/>
                          <a:uFillTx/>
                          <a:latin typeface="+mj-ea"/>
                          <a:ea typeface="+mj-ea"/>
                          <a:cs typeface="Arial"/>
                        </a:rPr>
                        <a:t>6</a:t>
                      </a:r>
                      <a:r>
                        <a:rPr kumimoji="0" lang="en-US" altLang="zh-CN" sz="18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sz="1100" b="0" kern="0" dirty="0">
                          <a:solidFill>
                            <a:schemeClr val="tx1">
                              <a:lumMod val="65000"/>
                              <a:lumOff val="35000"/>
                            </a:schemeClr>
                          </a:solidFill>
                          <a:effectLst/>
                          <a:latin typeface="Noto Sans S Chinese Bold" pitchFamily="34" charset="-122"/>
                          <a:ea typeface="Noto Sans S Chinese Bold" pitchFamily="34" charset="-122"/>
                        </a:rPr>
                        <a:t>新能源汽车电池及电池管理</a:t>
                      </a:r>
                      <a:r>
                        <a:rPr lang="en-US" sz="1100" b="0" kern="0" dirty="0">
                          <a:solidFill>
                            <a:schemeClr val="tx1">
                              <a:lumMod val="65000"/>
                              <a:lumOff val="35000"/>
                            </a:schemeClr>
                          </a:solidFill>
                          <a:effectLst/>
                          <a:latin typeface="Noto Sans S Chinese Bold" pitchFamily="34" charset="-122"/>
                          <a:ea typeface="Noto Sans S Chinese Bold" pitchFamily="34" charset="-122"/>
                        </a:rPr>
                        <a:t>3D</a:t>
                      </a:r>
                      <a:r>
                        <a:rPr lang="zh-CN" sz="1100" b="0" kern="0" dirty="0">
                          <a:solidFill>
                            <a:schemeClr val="tx1">
                              <a:lumMod val="65000"/>
                              <a:lumOff val="35000"/>
                            </a:schemeClr>
                          </a:solidFill>
                          <a:effectLst/>
                          <a:latin typeface="Noto Sans S Chinese Bold" pitchFamily="34" charset="-122"/>
                          <a:ea typeface="Noto Sans S Chinese Bold" pitchFamily="34" charset="-122"/>
                        </a:rPr>
                        <a:t>仿真实训系统</a:t>
                      </a:r>
                      <a:endParaRPr lang="zh-CN" sz="1100" b="0" kern="100" dirty="0">
                        <a:solidFill>
                          <a:schemeClr val="tx1">
                            <a:lumMod val="65000"/>
                            <a:lumOff val="35000"/>
                          </a:schemeClr>
                        </a:solidFill>
                        <a:effectLst/>
                        <a:latin typeface="Noto Sans S Chinese Bold" pitchFamily="34" charset="-122"/>
                        <a:ea typeface="Noto Sans S Chinese Bold" pitchFamily="34" charset="-122"/>
                        <a:cs typeface="Arial"/>
                      </a:endParaRPr>
                    </a:p>
                  </a:txBody>
                  <a:tcPr marL="18501" marR="18501" marT="0" marB="0" anchor="ctr"/>
                </a:tc>
                <a:extLst>
                  <a:ext uri="{0D108BD9-81ED-4DB2-BD59-A6C34878D82A}">
                    <a16:rowId xmlns:a16="http://schemas.microsoft.com/office/drawing/2014/main" val="10014"/>
                  </a:ext>
                </a:extLst>
              </a:tr>
              <a:tr h="237502">
                <a:tc gridSpan="3">
                  <a:txBody>
                    <a:bodyPr/>
                    <a:lstStyle/>
                    <a:p>
                      <a:pPr algn="ctr">
                        <a:spcAft>
                          <a:spcPts val="0"/>
                        </a:spcAft>
                      </a:pPr>
                      <a:r>
                        <a:rPr lang="zh-CN" altLang="en-US" sz="1100" b="1" kern="0" dirty="0">
                          <a:solidFill>
                            <a:schemeClr val="bg1"/>
                          </a:solidFill>
                          <a:effectLst/>
                          <a:latin typeface="Noto Sans S Chinese Bold" pitchFamily="34" charset="-122"/>
                          <a:ea typeface="Noto Sans S Chinese Bold" pitchFamily="34" charset="-122"/>
                        </a:rPr>
                        <a:t>赠送</a:t>
                      </a:r>
                      <a:r>
                        <a:rPr lang="zh-CN" altLang="zh-CN" sz="1100" b="1" kern="0" dirty="0">
                          <a:solidFill>
                            <a:schemeClr val="bg1"/>
                          </a:solidFill>
                          <a:effectLst/>
                          <a:latin typeface="Noto Sans S Chinese Bold" pitchFamily="34" charset="-122"/>
                          <a:ea typeface="Noto Sans S Chinese Bold" pitchFamily="34" charset="-122"/>
                        </a:rPr>
                        <a:t>：服务器、</a:t>
                      </a:r>
                      <a:r>
                        <a:rPr lang="zh-CN" altLang="zh-CN" sz="1100" b="1" kern="0" dirty="0">
                          <a:solidFill>
                            <a:schemeClr val="bg1"/>
                          </a:solidFill>
                          <a:effectLst/>
                          <a:latin typeface="+mn-lt"/>
                          <a:ea typeface="Noto Sans S Chinese Bold" pitchFamily="34" charset="-122"/>
                          <a:cs typeface="+mn-cs"/>
                        </a:rPr>
                        <a:t>赛名师汽车专业网站平</a:t>
                      </a:r>
                      <a:r>
                        <a:rPr lang="zh-CN" altLang="en-US" sz="1100" b="1" kern="0" dirty="0">
                          <a:solidFill>
                            <a:schemeClr val="bg1"/>
                          </a:solidFill>
                          <a:effectLst/>
                          <a:latin typeface="+mn-lt"/>
                          <a:ea typeface="Noto Sans S Chinese Bold" pitchFamily="34" charset="-122"/>
                          <a:cs typeface="+mn-cs"/>
                        </a:rPr>
                        <a:t>台</a:t>
                      </a:r>
                      <a:r>
                        <a:rPr lang="zh-CN" altLang="zh-CN" sz="1100" b="1" kern="0" dirty="0">
                          <a:solidFill>
                            <a:schemeClr val="bg1"/>
                          </a:solidFill>
                          <a:effectLst/>
                          <a:latin typeface="Noto Sans S Chinese Bold" pitchFamily="34" charset="-122"/>
                          <a:ea typeface="Noto Sans S Chinese Bold" pitchFamily="34" charset="-122"/>
                        </a:rPr>
                        <a:t>、</a:t>
                      </a:r>
                      <a:r>
                        <a:rPr lang="en-US" altLang="zh-CN" sz="1100" b="1" kern="0" dirty="0" err="1">
                          <a:solidFill>
                            <a:schemeClr val="bg1"/>
                          </a:solidFill>
                          <a:effectLst/>
                          <a:latin typeface="Noto Sans S Chinese Bold" pitchFamily="34" charset="-122"/>
                          <a:ea typeface="Noto Sans S Chinese Bold" pitchFamily="34" charset="-122"/>
                        </a:rPr>
                        <a:t>zSpace</a:t>
                      </a:r>
                      <a:r>
                        <a:rPr lang="zh-CN" altLang="zh-CN" sz="1100" b="1" kern="0" dirty="0">
                          <a:solidFill>
                            <a:schemeClr val="bg1"/>
                          </a:solidFill>
                          <a:effectLst/>
                          <a:latin typeface="Noto Sans S Chinese Bold" pitchFamily="34" charset="-122"/>
                          <a:ea typeface="Noto Sans S Chinese Bold" pitchFamily="34" charset="-122"/>
                        </a:rPr>
                        <a:t>、</a:t>
                      </a:r>
                      <a:r>
                        <a:rPr lang="zh-CN" altLang="en-US" sz="1100" b="1" kern="0" dirty="0">
                          <a:solidFill>
                            <a:schemeClr val="bg1"/>
                          </a:solidFill>
                          <a:effectLst/>
                          <a:latin typeface="Noto Sans S Chinese Bold" pitchFamily="34" charset="-122"/>
                          <a:ea typeface="Noto Sans S Chinese Bold" pitchFamily="34" charset="-122"/>
                        </a:rPr>
                        <a:t>显示</a:t>
                      </a:r>
                      <a:r>
                        <a:rPr lang="zh-CN" altLang="zh-CN" sz="1100" b="1" kern="0" dirty="0">
                          <a:solidFill>
                            <a:schemeClr val="bg1"/>
                          </a:solidFill>
                          <a:effectLst/>
                          <a:latin typeface="Noto Sans S Chinese Bold" pitchFamily="34" charset="-122"/>
                          <a:ea typeface="Noto Sans S Chinese Bold" pitchFamily="34" charset="-122"/>
                        </a:rPr>
                        <a:t>屏、人</a:t>
                      </a:r>
                      <a:r>
                        <a:rPr lang="zh-CN" altLang="en-US" sz="1100" b="1" kern="0" dirty="0">
                          <a:solidFill>
                            <a:schemeClr val="bg1"/>
                          </a:solidFill>
                          <a:effectLst/>
                          <a:latin typeface="Noto Sans S Chinese Bold" pitchFamily="34" charset="-122"/>
                          <a:ea typeface="Noto Sans S Chinese Bold" pitchFamily="34" charset="-122"/>
                        </a:rPr>
                        <a:t>才培养</a:t>
                      </a:r>
                      <a:r>
                        <a:rPr lang="zh-CN" altLang="zh-CN" sz="1100" b="1" kern="0" dirty="0">
                          <a:solidFill>
                            <a:schemeClr val="bg1"/>
                          </a:solidFill>
                          <a:effectLst/>
                          <a:latin typeface="Noto Sans S Chinese Bold" pitchFamily="34" charset="-122"/>
                          <a:ea typeface="Noto Sans S Chinese Bold" pitchFamily="34" charset="-122"/>
                        </a:rPr>
                        <a:t>方案、岗位需求报告、直播讲座</a:t>
                      </a:r>
                      <a:endParaRPr lang="zh-CN" altLang="zh-CN" sz="1100" b="1" kern="100" dirty="0">
                        <a:solidFill>
                          <a:schemeClr val="bg1"/>
                        </a:solidFill>
                        <a:effectLst/>
                        <a:latin typeface="Noto Sans S Chinese Bold" pitchFamily="34" charset="-122"/>
                        <a:ea typeface="Noto Sans S Chinese Bold" pitchFamily="34" charset="-122"/>
                        <a:cs typeface="Arial"/>
                      </a:endParaRPr>
                    </a:p>
                  </a:txBody>
                  <a:tcPr marL="18501" marR="18501" marT="0" marB="0" anchor="ctr">
                    <a:solidFill>
                      <a:srgbClr val="293CC2"/>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31"/>
                  </a:ext>
                </a:extLst>
              </a:tr>
            </a:tbl>
          </a:graphicData>
        </a:graphic>
      </p:graphicFrame>
      <p:sp>
        <p:nvSpPr>
          <p:cNvPr id="6" name="TextBox 5"/>
          <p:cNvSpPr txBox="1"/>
          <p:nvPr/>
        </p:nvSpPr>
        <p:spPr>
          <a:xfrm>
            <a:off x="611560" y="195486"/>
            <a:ext cx="1907865" cy="338554"/>
          </a:xfrm>
          <a:prstGeom prst="rect">
            <a:avLst/>
          </a:prstGeom>
          <a:noFill/>
        </p:spPr>
        <p:txBody>
          <a:bodyPr wrap="square" rtlCol="0">
            <a:spAutoFit/>
          </a:bodyPr>
          <a:lstStyle/>
          <a:p>
            <a:pPr>
              <a:spcBef>
                <a:spcPct val="0"/>
              </a:spcBef>
            </a:pPr>
            <a:r>
              <a:rPr lang="zh-CN" altLang="en-US" sz="1600" b="1" dirty="0">
                <a:solidFill>
                  <a:schemeClr val="tx1">
                    <a:lumMod val="65000"/>
                    <a:lumOff val="35000"/>
                  </a:schemeClr>
                </a:solidFill>
                <a:latin typeface="Noto Sans S Chinese Black" pitchFamily="34" charset="-122"/>
                <a:ea typeface="Noto Sans S Chinese Black" pitchFamily="34" charset="-122"/>
                <a:cs typeface="Arial" panose="020B0604020202020204" pitchFamily="34" charset="0"/>
              </a:rPr>
              <a:t>模块化选择清单</a:t>
            </a:r>
            <a:endParaRPr lang="en-US" altLang="zh-CN" sz="1600" b="1" dirty="0">
              <a:solidFill>
                <a:schemeClr val="tx1">
                  <a:lumMod val="65000"/>
                  <a:lumOff val="35000"/>
                </a:schemeClr>
              </a:solidFill>
              <a:latin typeface="Noto Sans S Chinese Black" pitchFamily="34" charset="-122"/>
              <a:ea typeface="Noto Sans S Chinese Black" pitchFamily="34" charset="-122"/>
              <a:cs typeface="Arial" panose="020B0604020202020204" pitchFamily="34" charset="0"/>
            </a:endParaRPr>
          </a:p>
        </p:txBody>
      </p:sp>
    </p:spTree>
    <p:extLst>
      <p:ext uri="{BB962C8B-B14F-4D97-AF65-F5344CB8AC3E}">
        <p14:creationId xmlns:p14="http://schemas.microsoft.com/office/powerpoint/2010/main" val="4163806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1096624895"/>
              </p:ext>
            </p:extLst>
          </p:nvPr>
        </p:nvGraphicFramePr>
        <p:xfrm>
          <a:off x="711714" y="627534"/>
          <a:ext cx="7532694" cy="4415504"/>
        </p:xfrm>
        <a:graphic>
          <a:graphicData uri="http://schemas.openxmlformats.org/drawingml/2006/table">
            <a:tbl>
              <a:tblPr firstRow="1" firstCol="1" bandRow="1">
                <a:tableStyleId>{5C22544A-7EE6-4342-B048-85BDC9FD1C3A}</a:tableStyleId>
              </a:tblPr>
              <a:tblGrid>
                <a:gridCol w="1694138">
                  <a:extLst>
                    <a:ext uri="{9D8B030D-6E8A-4147-A177-3AD203B41FA5}">
                      <a16:colId xmlns:a16="http://schemas.microsoft.com/office/drawing/2014/main" val="20000"/>
                    </a:ext>
                  </a:extLst>
                </a:gridCol>
                <a:gridCol w="1035098">
                  <a:extLst>
                    <a:ext uri="{9D8B030D-6E8A-4147-A177-3AD203B41FA5}">
                      <a16:colId xmlns:a16="http://schemas.microsoft.com/office/drawing/2014/main" val="1095953618"/>
                    </a:ext>
                  </a:extLst>
                </a:gridCol>
                <a:gridCol w="4803458">
                  <a:extLst>
                    <a:ext uri="{9D8B030D-6E8A-4147-A177-3AD203B41FA5}">
                      <a16:colId xmlns:a16="http://schemas.microsoft.com/office/drawing/2014/main" val="20001"/>
                    </a:ext>
                  </a:extLst>
                </a:gridCol>
              </a:tblGrid>
              <a:tr h="276562">
                <a:tc>
                  <a:txBody>
                    <a:bodyPr/>
                    <a:lstStyle/>
                    <a:p>
                      <a:pPr algn="ctr">
                        <a:spcAft>
                          <a:spcPts val="0"/>
                        </a:spcAft>
                      </a:pPr>
                      <a:r>
                        <a:rPr lang="zh-CN" sz="1400" kern="0" dirty="0">
                          <a:solidFill>
                            <a:schemeClr val="bg1"/>
                          </a:solidFill>
                          <a:effectLst/>
                          <a:latin typeface="Noto Sans S Chinese Bold" pitchFamily="34" charset="-122"/>
                          <a:ea typeface="Noto Sans S Chinese Bold" pitchFamily="34" charset="-122"/>
                        </a:rPr>
                        <a:t>设备类型</a:t>
                      </a:r>
                      <a:endParaRPr lang="zh-CN" sz="1400" kern="100" dirty="0">
                        <a:solidFill>
                          <a:schemeClr val="bg1"/>
                        </a:solidFill>
                        <a:effectLst/>
                        <a:latin typeface="Noto Sans S Chinese Bold" pitchFamily="34" charset="-122"/>
                        <a:ea typeface="Noto Sans S Chinese Bold" pitchFamily="34" charset="-122"/>
                        <a:cs typeface="Arial"/>
                      </a:endParaRPr>
                    </a:p>
                  </a:txBody>
                  <a:tcPr marL="18501" marR="18501" marT="0" marB="0" anchor="ctr">
                    <a:solidFill>
                      <a:srgbClr val="293CC2"/>
                    </a:solidFill>
                  </a:tcPr>
                </a:tc>
                <a:tc>
                  <a:txBody>
                    <a:bodyPr/>
                    <a:lstStyle/>
                    <a:p>
                      <a:pPr algn="ctr">
                        <a:spcAft>
                          <a:spcPts val="0"/>
                        </a:spcAft>
                      </a:pPr>
                      <a:r>
                        <a:rPr lang="zh-CN" altLang="en-US" sz="1400" kern="100" dirty="0">
                          <a:solidFill>
                            <a:schemeClr val="bg1"/>
                          </a:solidFill>
                          <a:effectLst/>
                          <a:latin typeface="Noto Sans S Chinese Bold" pitchFamily="34" charset="-122"/>
                          <a:ea typeface="Noto Sans S Chinese Bold" pitchFamily="34" charset="-122"/>
                          <a:cs typeface="Arial"/>
                        </a:rPr>
                        <a:t>勾选</a:t>
                      </a:r>
                      <a:endParaRPr lang="zh-CN" sz="1400" kern="100" dirty="0">
                        <a:solidFill>
                          <a:schemeClr val="bg1"/>
                        </a:solidFill>
                        <a:effectLst/>
                        <a:latin typeface="Noto Sans S Chinese Bold" pitchFamily="34" charset="-122"/>
                        <a:ea typeface="Noto Sans S Chinese Bold" pitchFamily="34" charset="-122"/>
                        <a:cs typeface="Arial"/>
                      </a:endParaRPr>
                    </a:p>
                  </a:txBody>
                  <a:tcPr marL="18501" marR="18501" marT="0" marB="0" anchor="ctr">
                    <a:solidFill>
                      <a:srgbClr val="293CC2"/>
                    </a:solidFill>
                  </a:tcPr>
                </a:tc>
                <a:tc>
                  <a:txBody>
                    <a:bodyPr/>
                    <a:lstStyle/>
                    <a:p>
                      <a:pPr algn="ctr">
                        <a:spcAft>
                          <a:spcPts val="0"/>
                        </a:spcAft>
                      </a:pPr>
                      <a:r>
                        <a:rPr lang="zh-CN" sz="1400" kern="0" dirty="0">
                          <a:solidFill>
                            <a:schemeClr val="bg1"/>
                          </a:solidFill>
                          <a:effectLst/>
                          <a:latin typeface="Noto Sans S Chinese Bold" pitchFamily="34" charset="-122"/>
                          <a:ea typeface="Noto Sans S Chinese Bold" pitchFamily="34" charset="-122"/>
                        </a:rPr>
                        <a:t>产品名称</a:t>
                      </a:r>
                      <a:endParaRPr lang="zh-CN" sz="1400" kern="100" dirty="0">
                        <a:solidFill>
                          <a:schemeClr val="bg1"/>
                        </a:solidFill>
                        <a:effectLst/>
                        <a:latin typeface="Noto Sans S Chinese Bold" pitchFamily="34" charset="-122"/>
                        <a:ea typeface="Noto Sans S Chinese Bold" pitchFamily="34" charset="-122"/>
                        <a:cs typeface="Arial"/>
                      </a:endParaRPr>
                    </a:p>
                  </a:txBody>
                  <a:tcPr marL="18501" marR="18501" marT="0" marB="0" anchor="ctr">
                    <a:solidFill>
                      <a:srgbClr val="293CC2"/>
                    </a:solidFill>
                  </a:tcPr>
                </a:tc>
                <a:extLst>
                  <a:ext uri="{0D108BD9-81ED-4DB2-BD59-A6C34878D82A}">
                    <a16:rowId xmlns:a16="http://schemas.microsoft.com/office/drawing/2014/main" val="10000"/>
                  </a:ext>
                </a:extLst>
              </a:tr>
              <a:tr h="119615">
                <a:tc rowSpan="7">
                  <a:txBody>
                    <a:bodyPr/>
                    <a:lstStyle/>
                    <a:p>
                      <a:pPr marL="0" algn="ctr" defTabSz="914400" rtl="0" eaLnBrk="1" latinLnBrk="0" hangingPunct="1">
                        <a:spcAft>
                          <a:spcPts val="0"/>
                        </a:spcAft>
                      </a:pPr>
                      <a:r>
                        <a:rPr lang="en-US" sz="1600" b="1" kern="0" dirty="0">
                          <a:solidFill>
                            <a:schemeClr val="accent6">
                              <a:lumMod val="60000"/>
                              <a:lumOff val="40000"/>
                            </a:schemeClr>
                          </a:solidFill>
                          <a:effectLst/>
                          <a:latin typeface="Noto Sans S Chinese Bold" pitchFamily="34" charset="-122"/>
                          <a:ea typeface="Noto Sans S Chinese Bold" pitchFamily="34" charset="-122"/>
                          <a:cs typeface="+mn-cs"/>
                        </a:rPr>
                        <a:t>VR</a:t>
                      </a:r>
                      <a:r>
                        <a:rPr lang="zh-CN" sz="1600" b="1" kern="0" dirty="0">
                          <a:solidFill>
                            <a:schemeClr val="accent6">
                              <a:lumMod val="60000"/>
                              <a:lumOff val="40000"/>
                            </a:schemeClr>
                          </a:solidFill>
                          <a:effectLst/>
                          <a:latin typeface="Noto Sans S Chinese Bold" pitchFamily="34" charset="-122"/>
                          <a:ea typeface="Noto Sans S Chinese Bold" pitchFamily="34" charset="-122"/>
                          <a:cs typeface="+mn-cs"/>
                        </a:rPr>
                        <a:t>软件</a:t>
                      </a:r>
                      <a:endParaRPr lang="en-US" altLang="zh-CN" sz="1600" b="1" kern="0" dirty="0">
                        <a:solidFill>
                          <a:schemeClr val="accent6">
                            <a:lumMod val="60000"/>
                            <a:lumOff val="40000"/>
                          </a:schemeClr>
                        </a:solidFill>
                        <a:effectLst/>
                        <a:latin typeface="Noto Sans S Chinese Bold" pitchFamily="34" charset="-122"/>
                        <a:ea typeface="Noto Sans S Chinese Bold" pitchFamily="34" charset="-122"/>
                        <a:cs typeface="+mn-cs"/>
                      </a:endParaRPr>
                    </a:p>
                    <a:p>
                      <a:pPr algn="ctr">
                        <a:spcAft>
                          <a:spcPts val="0"/>
                        </a:spcAft>
                      </a:pPr>
                      <a:r>
                        <a:rPr lang="zh-CN" altLang="en-US" sz="1200" b="1" kern="0" dirty="0">
                          <a:solidFill>
                            <a:schemeClr val="bg1"/>
                          </a:solidFill>
                          <a:effectLst/>
                          <a:latin typeface="Noto Sans S Chinese Bold" pitchFamily="34" charset="-122"/>
                          <a:ea typeface="Noto Sans S Chinese Bold" pitchFamily="34" charset="-122"/>
                        </a:rPr>
                        <a:t>（</a:t>
                      </a:r>
                      <a:r>
                        <a:rPr lang="en-US" altLang="zh-CN" sz="1200" b="1" kern="0" dirty="0">
                          <a:solidFill>
                            <a:schemeClr val="bg1"/>
                          </a:solidFill>
                          <a:effectLst/>
                          <a:latin typeface="Noto Sans S Chinese Bold" pitchFamily="34" charset="-122"/>
                          <a:ea typeface="Noto Sans S Chinese Bold" pitchFamily="34" charset="-122"/>
                        </a:rPr>
                        <a:t>E</a:t>
                      </a:r>
                      <a:r>
                        <a:rPr lang="zh-CN" altLang="en-US" sz="1200" b="1" kern="0" dirty="0">
                          <a:solidFill>
                            <a:schemeClr val="bg1"/>
                          </a:solidFill>
                          <a:effectLst/>
                          <a:latin typeface="Noto Sans S Chinese Bold" pitchFamily="34" charset="-122"/>
                          <a:ea typeface="Noto Sans S Chinese Bold" pitchFamily="34" charset="-122"/>
                        </a:rPr>
                        <a:t>教学：</a:t>
                      </a:r>
                      <a:r>
                        <a:rPr lang="en-US" altLang="zh-CN" sz="1200" b="1" kern="0" dirty="0">
                          <a:solidFill>
                            <a:schemeClr val="bg1"/>
                          </a:solidFill>
                          <a:effectLst/>
                          <a:latin typeface="Noto Sans S Chinese Bold" pitchFamily="34" charset="-122"/>
                          <a:ea typeface="Noto Sans S Chinese Bold" pitchFamily="34" charset="-122"/>
                        </a:rPr>
                        <a:t>7</a:t>
                      </a:r>
                      <a:r>
                        <a:rPr lang="zh-CN" altLang="en-US" sz="1200" b="1" kern="0" dirty="0">
                          <a:solidFill>
                            <a:schemeClr val="bg1"/>
                          </a:solidFill>
                          <a:effectLst/>
                          <a:latin typeface="Noto Sans S Chinese Bold" pitchFamily="34" charset="-122"/>
                          <a:ea typeface="Noto Sans S Chinese Bold" pitchFamily="34" charset="-122"/>
                        </a:rPr>
                        <a:t>选</a:t>
                      </a:r>
                      <a:r>
                        <a:rPr lang="en-US" altLang="zh-CN" sz="1200" b="1" kern="0" dirty="0">
                          <a:solidFill>
                            <a:schemeClr val="bg1"/>
                          </a:solidFill>
                          <a:effectLst/>
                          <a:latin typeface="Noto Sans S Chinese Bold" pitchFamily="34" charset="-122"/>
                          <a:ea typeface="Noto Sans S Chinese Bold" pitchFamily="34" charset="-122"/>
                        </a:rPr>
                        <a:t>0</a:t>
                      </a:r>
                      <a:r>
                        <a:rPr lang="zh-CN" altLang="en-US" sz="1200" b="1" kern="0" dirty="0">
                          <a:solidFill>
                            <a:schemeClr val="bg1"/>
                          </a:solidFill>
                          <a:effectLst/>
                          <a:latin typeface="Noto Sans S Chinese Bold" pitchFamily="34" charset="-122"/>
                          <a:ea typeface="Noto Sans S Chinese Bold" pitchFamily="34" charset="-122"/>
                        </a:rPr>
                        <a:t>）</a:t>
                      </a:r>
                      <a:endParaRPr lang="en-US" altLang="zh-CN" sz="1200" b="1" kern="0" dirty="0">
                        <a:solidFill>
                          <a:schemeClr val="bg1"/>
                        </a:solidFill>
                        <a:effectLst/>
                        <a:latin typeface="Noto Sans S Chinese Bold" pitchFamily="34" charset="-122"/>
                        <a:ea typeface="Noto Sans S Chinese Bold"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kern="0" dirty="0">
                          <a:solidFill>
                            <a:schemeClr val="bg1"/>
                          </a:solidFill>
                          <a:effectLst/>
                          <a:latin typeface="Noto Sans S Chinese Bold" pitchFamily="34" charset="-122"/>
                          <a:ea typeface="Noto Sans S Chinese Bold" pitchFamily="34" charset="-122"/>
                        </a:rPr>
                        <a:t>（</a:t>
                      </a:r>
                      <a:r>
                        <a:rPr lang="en-US" altLang="zh-CN" sz="1200" b="1" kern="0" dirty="0">
                          <a:solidFill>
                            <a:schemeClr val="bg1"/>
                          </a:solidFill>
                          <a:effectLst/>
                          <a:latin typeface="Noto Sans S Chinese Bold" pitchFamily="34" charset="-122"/>
                          <a:ea typeface="Noto Sans S Chinese Bold" pitchFamily="34" charset="-122"/>
                        </a:rPr>
                        <a:t>VR-A</a:t>
                      </a:r>
                      <a:r>
                        <a:rPr lang="zh-CN" altLang="en-US" sz="1200" b="1" kern="0" dirty="0">
                          <a:solidFill>
                            <a:schemeClr val="bg1"/>
                          </a:solidFill>
                          <a:effectLst/>
                          <a:latin typeface="Noto Sans S Chinese Bold" pitchFamily="34" charset="-122"/>
                          <a:ea typeface="Noto Sans S Chinese Bold" pitchFamily="34" charset="-122"/>
                        </a:rPr>
                        <a:t>版</a:t>
                      </a:r>
                      <a:r>
                        <a:rPr lang="en-US" altLang="zh-CN" sz="1200" b="1" kern="0" dirty="0">
                          <a:solidFill>
                            <a:schemeClr val="bg1"/>
                          </a:solidFill>
                          <a:effectLst/>
                          <a:latin typeface="Noto Sans S Chinese Bold" pitchFamily="34" charset="-122"/>
                          <a:ea typeface="Noto Sans S Chinese Bold" pitchFamily="34" charset="-122"/>
                        </a:rPr>
                        <a:t>7</a:t>
                      </a:r>
                      <a:r>
                        <a:rPr lang="zh-CN" altLang="en-US" sz="1200" b="1" kern="0" dirty="0">
                          <a:solidFill>
                            <a:schemeClr val="bg1"/>
                          </a:solidFill>
                          <a:effectLst/>
                          <a:latin typeface="Noto Sans S Chinese Bold" pitchFamily="34" charset="-122"/>
                          <a:ea typeface="Noto Sans S Chinese Bold" pitchFamily="34" charset="-122"/>
                        </a:rPr>
                        <a:t>选</a:t>
                      </a:r>
                      <a:r>
                        <a:rPr lang="en-US" altLang="zh-CN" sz="1200" b="1" kern="0" dirty="0">
                          <a:solidFill>
                            <a:schemeClr val="bg1"/>
                          </a:solidFill>
                          <a:effectLst/>
                          <a:latin typeface="Noto Sans S Chinese Bold" pitchFamily="34" charset="-122"/>
                          <a:ea typeface="Noto Sans S Chinese Bold" pitchFamily="34" charset="-122"/>
                        </a:rPr>
                        <a:t>4</a:t>
                      </a:r>
                      <a:r>
                        <a:rPr lang="zh-CN" altLang="en-US" sz="1200" b="1" kern="0" dirty="0">
                          <a:solidFill>
                            <a:schemeClr val="bg1"/>
                          </a:solidFill>
                          <a:effectLst/>
                          <a:latin typeface="Noto Sans S Chinese Bold" pitchFamily="34" charset="-122"/>
                          <a:ea typeface="Noto Sans S Chinese Bold" pitchFamily="34" charset="-122"/>
                        </a:rPr>
                        <a:t>）</a:t>
                      </a:r>
                      <a:endParaRPr lang="en-US" altLang="zh-CN" sz="1200" b="1" kern="0" dirty="0">
                        <a:solidFill>
                          <a:schemeClr val="bg1"/>
                        </a:solidFill>
                        <a:effectLst/>
                        <a:latin typeface="Noto Sans S Chinese Bold" pitchFamily="34" charset="-122"/>
                        <a:ea typeface="Noto Sans S Chinese Bold"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kern="0" dirty="0">
                          <a:solidFill>
                            <a:schemeClr val="bg1"/>
                          </a:solidFill>
                          <a:effectLst/>
                          <a:latin typeface="Noto Sans S Chinese Bold" pitchFamily="34" charset="-122"/>
                          <a:ea typeface="Noto Sans S Chinese Bold" pitchFamily="34" charset="-122"/>
                        </a:rPr>
                        <a:t>（</a:t>
                      </a:r>
                      <a:r>
                        <a:rPr lang="en-US" altLang="zh-CN" sz="1200" b="1" kern="0" dirty="0">
                          <a:solidFill>
                            <a:schemeClr val="bg1"/>
                          </a:solidFill>
                          <a:effectLst/>
                          <a:latin typeface="Noto Sans S Chinese Bold" pitchFamily="34" charset="-122"/>
                          <a:ea typeface="Noto Sans S Chinese Bold" pitchFamily="34" charset="-122"/>
                        </a:rPr>
                        <a:t>VR-B</a:t>
                      </a:r>
                      <a:r>
                        <a:rPr lang="zh-CN" altLang="en-US" sz="1200" b="1" kern="0" dirty="0">
                          <a:solidFill>
                            <a:schemeClr val="bg1"/>
                          </a:solidFill>
                          <a:effectLst/>
                          <a:latin typeface="Noto Sans S Chinese Bold" pitchFamily="34" charset="-122"/>
                          <a:ea typeface="Noto Sans S Chinese Bold" pitchFamily="34" charset="-122"/>
                        </a:rPr>
                        <a:t>版</a:t>
                      </a:r>
                      <a:r>
                        <a:rPr lang="en-US" altLang="zh-CN" sz="1200" b="1" kern="0" dirty="0">
                          <a:solidFill>
                            <a:schemeClr val="bg1"/>
                          </a:solidFill>
                          <a:effectLst/>
                          <a:latin typeface="Noto Sans S Chinese Bold" pitchFamily="34" charset="-122"/>
                          <a:ea typeface="Noto Sans S Chinese Bold" pitchFamily="34" charset="-122"/>
                        </a:rPr>
                        <a:t>7</a:t>
                      </a:r>
                      <a:r>
                        <a:rPr lang="zh-CN" altLang="en-US" sz="1200" b="1" kern="0" dirty="0">
                          <a:solidFill>
                            <a:schemeClr val="bg1"/>
                          </a:solidFill>
                          <a:effectLst/>
                          <a:latin typeface="Noto Sans S Chinese Bold" pitchFamily="34" charset="-122"/>
                          <a:ea typeface="Noto Sans S Chinese Bold" pitchFamily="34" charset="-122"/>
                        </a:rPr>
                        <a:t>选</a:t>
                      </a:r>
                      <a:r>
                        <a:rPr lang="en-US" altLang="zh-CN" sz="1200" b="1" kern="0" dirty="0">
                          <a:solidFill>
                            <a:schemeClr val="bg1"/>
                          </a:solidFill>
                          <a:effectLst/>
                          <a:latin typeface="Noto Sans S Chinese Bold" pitchFamily="34" charset="-122"/>
                          <a:ea typeface="Noto Sans S Chinese Bold" pitchFamily="34" charset="-122"/>
                        </a:rPr>
                        <a:t>4</a:t>
                      </a:r>
                      <a:r>
                        <a:rPr lang="zh-CN" altLang="en-US" sz="1200" b="1" kern="0" dirty="0">
                          <a:solidFill>
                            <a:schemeClr val="bg1"/>
                          </a:solidFill>
                          <a:effectLst/>
                          <a:latin typeface="Noto Sans S Chinese Bold" pitchFamily="34" charset="-122"/>
                          <a:ea typeface="Noto Sans S Chinese Bold" pitchFamily="34" charset="-122"/>
                        </a:rPr>
                        <a:t>）</a:t>
                      </a:r>
                      <a:endParaRPr lang="en-US" altLang="zh-CN" sz="1200" b="1" kern="0" dirty="0">
                        <a:solidFill>
                          <a:schemeClr val="bg1"/>
                        </a:solidFill>
                        <a:effectLst/>
                        <a:latin typeface="Noto Sans S Chinese Bold" pitchFamily="34" charset="-122"/>
                        <a:ea typeface="Noto Sans S Chinese Bold" pitchFamily="34" charset="-122"/>
                      </a:endParaRPr>
                    </a:p>
                  </a:txBody>
                  <a:tcPr marL="18501" marR="18501" marT="0" marB="0" anchor="ctr">
                    <a:solidFill>
                      <a:srgbClr val="293CC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00" cap="none" spc="0" normalizeH="0" baseline="0" noProof="0" dirty="0">
                          <a:ln>
                            <a:noFill/>
                          </a:ln>
                          <a:solidFill>
                            <a:prstClr val="black">
                              <a:lumMod val="65000"/>
                              <a:lumOff val="35000"/>
                            </a:prstClr>
                          </a:solidFill>
                          <a:effectLst/>
                          <a:uLnTx/>
                          <a:uFillTx/>
                          <a:latin typeface="+mj-ea"/>
                          <a:ea typeface="+mj-ea"/>
                          <a:cs typeface="Arial"/>
                        </a:rPr>
                        <a:t>1</a:t>
                      </a:r>
                      <a:r>
                        <a:rPr kumimoji="0" lang="en-US" altLang="zh-CN" sz="16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8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marL="0" algn="ctr" defTabSz="914400" rtl="0" eaLnBrk="1" latinLnBrk="0" hangingPunct="1">
                        <a:spcAft>
                          <a:spcPts val="0"/>
                        </a:spcAft>
                      </a:pPr>
                      <a:r>
                        <a:rPr lang="zh-CN" altLang="en-US" sz="1050" b="0" kern="0" dirty="0">
                          <a:solidFill>
                            <a:schemeClr val="tx1">
                              <a:lumMod val="65000"/>
                              <a:lumOff val="35000"/>
                            </a:schemeClr>
                          </a:solidFill>
                          <a:effectLst/>
                          <a:latin typeface="Calibri" panose="020F0502020204030204" pitchFamily="34" charset="0"/>
                          <a:ea typeface="Noto Sans S Chinese Bold" pitchFamily="34" charset="-122"/>
                          <a:cs typeface="+mn-cs"/>
                        </a:rPr>
                        <a:t>汽车动力总成</a:t>
                      </a:r>
                      <a:r>
                        <a:rPr lang="en-US" sz="1050" b="0" kern="0" dirty="0">
                          <a:solidFill>
                            <a:schemeClr val="tx1">
                              <a:lumMod val="65000"/>
                              <a:lumOff val="35000"/>
                            </a:schemeClr>
                          </a:solidFill>
                          <a:effectLst/>
                          <a:latin typeface="Calibri" panose="020F0502020204030204" pitchFamily="34" charset="0"/>
                          <a:ea typeface="Noto Sans S Chinese Bold" pitchFamily="34" charset="-122"/>
                          <a:cs typeface="+mn-cs"/>
                        </a:rPr>
                        <a:t>VR</a:t>
                      </a:r>
                      <a:r>
                        <a:rPr lang="zh-CN" altLang="en-US" sz="1050" b="0" kern="0" dirty="0">
                          <a:solidFill>
                            <a:schemeClr val="tx1">
                              <a:lumMod val="65000"/>
                              <a:lumOff val="35000"/>
                            </a:schemeClr>
                          </a:solidFill>
                          <a:effectLst/>
                          <a:latin typeface="Calibri" panose="020F0502020204030204" pitchFamily="34" charset="0"/>
                          <a:ea typeface="Noto Sans S Chinese Bold" pitchFamily="34" charset="-122"/>
                          <a:cs typeface="+mn-cs"/>
                        </a:rPr>
                        <a:t>实训系统</a:t>
                      </a:r>
                    </a:p>
                  </a:txBody>
                  <a:tcPr marL="68580" marR="68580" marT="0" marB="0" anchor="ctr"/>
                </a:tc>
                <a:extLst>
                  <a:ext uri="{0D108BD9-81ED-4DB2-BD59-A6C34878D82A}">
                    <a16:rowId xmlns:a16="http://schemas.microsoft.com/office/drawing/2014/main" val="10015"/>
                  </a:ext>
                </a:extLst>
              </a:tr>
              <a:tr h="148013">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00" cap="none" spc="0" normalizeH="0" baseline="0" noProof="0" dirty="0">
                          <a:ln>
                            <a:noFill/>
                          </a:ln>
                          <a:solidFill>
                            <a:prstClr val="black">
                              <a:lumMod val="65000"/>
                              <a:lumOff val="35000"/>
                            </a:prstClr>
                          </a:solidFill>
                          <a:effectLst/>
                          <a:uLnTx/>
                          <a:uFillTx/>
                          <a:latin typeface="+mj-ea"/>
                          <a:ea typeface="+mj-ea"/>
                          <a:cs typeface="Arial"/>
                        </a:rPr>
                        <a:t>2</a:t>
                      </a:r>
                      <a:r>
                        <a:rPr kumimoji="0" lang="en-US" altLang="zh-CN" sz="16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8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marL="0" algn="ctr" defTabSz="914400" rtl="0" eaLnBrk="1" latinLnBrk="0" hangingPunct="1">
                        <a:spcAft>
                          <a:spcPts val="0"/>
                        </a:spcAft>
                      </a:pPr>
                      <a:r>
                        <a:rPr lang="zh-CN" altLang="en-US" sz="1050" b="0" kern="0" dirty="0">
                          <a:solidFill>
                            <a:schemeClr val="tx1">
                              <a:lumMod val="65000"/>
                              <a:lumOff val="35000"/>
                            </a:schemeClr>
                          </a:solidFill>
                          <a:effectLst/>
                          <a:latin typeface="Calibri" panose="020F0502020204030204" pitchFamily="34" charset="0"/>
                          <a:ea typeface="Noto Sans S Chinese Bold" pitchFamily="34" charset="-122"/>
                          <a:cs typeface="+mn-cs"/>
                        </a:rPr>
                        <a:t>汽车</a:t>
                      </a:r>
                      <a:r>
                        <a:rPr lang="en-US" sz="1050" b="0" kern="0" dirty="0">
                          <a:solidFill>
                            <a:schemeClr val="tx1">
                              <a:lumMod val="65000"/>
                              <a:lumOff val="35000"/>
                            </a:schemeClr>
                          </a:solidFill>
                          <a:effectLst/>
                          <a:latin typeface="Calibri" panose="020F0502020204030204" pitchFamily="34" charset="0"/>
                          <a:ea typeface="Noto Sans S Chinese Bold" pitchFamily="34" charset="-122"/>
                          <a:cs typeface="+mn-cs"/>
                        </a:rPr>
                        <a:t>VR</a:t>
                      </a:r>
                      <a:r>
                        <a:rPr lang="zh-CN" altLang="en-US" sz="1050" b="0" kern="0" dirty="0">
                          <a:solidFill>
                            <a:schemeClr val="tx1">
                              <a:lumMod val="65000"/>
                              <a:lumOff val="35000"/>
                            </a:schemeClr>
                          </a:solidFill>
                          <a:effectLst/>
                          <a:latin typeface="Calibri" panose="020F0502020204030204" pitchFamily="34" charset="0"/>
                          <a:ea typeface="Noto Sans S Chinese Bold" pitchFamily="34" charset="-122"/>
                          <a:cs typeface="+mn-cs"/>
                        </a:rPr>
                        <a:t>智慧课堂软件</a:t>
                      </a:r>
                    </a:p>
                  </a:txBody>
                  <a:tcPr marL="68580" marR="68580" marT="0" marB="0" anchor="ctr"/>
                </a:tc>
                <a:extLst>
                  <a:ext uri="{0D108BD9-81ED-4DB2-BD59-A6C34878D82A}">
                    <a16:rowId xmlns:a16="http://schemas.microsoft.com/office/drawing/2014/main" val="10016"/>
                  </a:ext>
                </a:extLst>
              </a:tr>
              <a:tr h="119615">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00" cap="none" spc="0" normalizeH="0" baseline="0" noProof="0" dirty="0">
                          <a:ln>
                            <a:noFill/>
                          </a:ln>
                          <a:solidFill>
                            <a:prstClr val="black">
                              <a:lumMod val="65000"/>
                              <a:lumOff val="35000"/>
                            </a:prstClr>
                          </a:solidFill>
                          <a:effectLst/>
                          <a:uLnTx/>
                          <a:uFillTx/>
                          <a:latin typeface="+mj-ea"/>
                          <a:ea typeface="+mj-ea"/>
                          <a:cs typeface="Arial"/>
                        </a:rPr>
                        <a:t>3</a:t>
                      </a:r>
                      <a:r>
                        <a:rPr kumimoji="0" lang="en-US" altLang="zh-CN" sz="16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8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marL="0" algn="ctr" defTabSz="914400" rtl="0" eaLnBrk="1" latinLnBrk="0" hangingPunct="1">
                        <a:spcAft>
                          <a:spcPts val="0"/>
                        </a:spcAft>
                      </a:pPr>
                      <a:r>
                        <a:rPr lang="zh-CN" altLang="en-US" sz="1050" b="0" kern="0" dirty="0">
                          <a:solidFill>
                            <a:schemeClr val="tx1">
                              <a:lumMod val="65000"/>
                              <a:lumOff val="35000"/>
                            </a:schemeClr>
                          </a:solidFill>
                          <a:effectLst/>
                          <a:latin typeface="Calibri" panose="020F0502020204030204" pitchFamily="34" charset="0"/>
                          <a:ea typeface="Noto Sans S Chinese Bold" pitchFamily="34" charset="-122"/>
                          <a:cs typeface="+mn-cs"/>
                        </a:rPr>
                        <a:t>纯电动汽车</a:t>
                      </a:r>
                      <a:r>
                        <a:rPr lang="en-US" sz="1050" b="0" kern="0" dirty="0">
                          <a:solidFill>
                            <a:schemeClr val="tx1">
                              <a:lumMod val="65000"/>
                              <a:lumOff val="35000"/>
                            </a:schemeClr>
                          </a:solidFill>
                          <a:effectLst/>
                          <a:latin typeface="Calibri" panose="020F0502020204030204" pitchFamily="34" charset="0"/>
                          <a:ea typeface="Noto Sans S Chinese Bold" pitchFamily="34" charset="-122"/>
                          <a:cs typeface="+mn-cs"/>
                        </a:rPr>
                        <a:t>VR</a:t>
                      </a:r>
                      <a:r>
                        <a:rPr lang="zh-CN" altLang="en-US" sz="1050" b="0" kern="0" dirty="0">
                          <a:solidFill>
                            <a:schemeClr val="tx1">
                              <a:lumMod val="65000"/>
                              <a:lumOff val="35000"/>
                            </a:schemeClr>
                          </a:solidFill>
                          <a:effectLst/>
                          <a:latin typeface="Calibri" panose="020F0502020204030204" pitchFamily="34" charset="0"/>
                          <a:ea typeface="Noto Sans S Chinese Bold" pitchFamily="34" charset="-122"/>
                          <a:cs typeface="+mn-cs"/>
                        </a:rPr>
                        <a:t>实训系统</a:t>
                      </a:r>
                    </a:p>
                  </a:txBody>
                  <a:tcPr marL="68580" marR="68580" marT="0" marB="0" anchor="ctr"/>
                </a:tc>
                <a:extLst>
                  <a:ext uri="{0D108BD9-81ED-4DB2-BD59-A6C34878D82A}">
                    <a16:rowId xmlns:a16="http://schemas.microsoft.com/office/drawing/2014/main" val="10017"/>
                  </a:ext>
                </a:extLst>
              </a:tr>
              <a:tr h="119615">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00" cap="none" spc="0" normalizeH="0" baseline="0" noProof="0" dirty="0">
                          <a:ln>
                            <a:noFill/>
                          </a:ln>
                          <a:solidFill>
                            <a:prstClr val="black">
                              <a:lumMod val="65000"/>
                              <a:lumOff val="35000"/>
                            </a:prstClr>
                          </a:solidFill>
                          <a:effectLst/>
                          <a:uLnTx/>
                          <a:uFillTx/>
                          <a:latin typeface="+mj-ea"/>
                          <a:ea typeface="+mj-ea"/>
                          <a:cs typeface="Arial"/>
                        </a:rPr>
                        <a:t>4</a:t>
                      </a:r>
                      <a:r>
                        <a:rPr kumimoji="0" lang="en-US" altLang="zh-CN" sz="16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8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marL="0" algn="ctr" defTabSz="914400" rtl="0" eaLnBrk="1" latinLnBrk="0" hangingPunct="1">
                        <a:spcAft>
                          <a:spcPts val="0"/>
                        </a:spcAft>
                      </a:pPr>
                      <a:r>
                        <a:rPr lang="zh-CN" altLang="en-US" sz="1050" b="0" kern="0" dirty="0">
                          <a:solidFill>
                            <a:schemeClr val="tx1">
                              <a:lumMod val="65000"/>
                              <a:lumOff val="35000"/>
                            </a:schemeClr>
                          </a:solidFill>
                          <a:effectLst/>
                          <a:latin typeface="Calibri" panose="020F0502020204030204" pitchFamily="34" charset="0"/>
                          <a:ea typeface="Noto Sans S Chinese Bold" pitchFamily="34" charset="-122"/>
                          <a:cs typeface="+mn-cs"/>
                        </a:rPr>
                        <a:t>新能源汽车动力总成</a:t>
                      </a:r>
                      <a:r>
                        <a:rPr lang="en-US" sz="1050" b="0" kern="0" dirty="0">
                          <a:solidFill>
                            <a:schemeClr val="tx1">
                              <a:lumMod val="65000"/>
                              <a:lumOff val="35000"/>
                            </a:schemeClr>
                          </a:solidFill>
                          <a:effectLst/>
                          <a:latin typeface="Calibri" panose="020F0502020204030204" pitchFamily="34" charset="0"/>
                          <a:ea typeface="Noto Sans S Chinese Bold" pitchFamily="34" charset="-122"/>
                          <a:cs typeface="+mn-cs"/>
                        </a:rPr>
                        <a:t>VR</a:t>
                      </a:r>
                      <a:r>
                        <a:rPr lang="zh-CN" altLang="en-US" sz="1050" b="0" kern="0" dirty="0">
                          <a:solidFill>
                            <a:schemeClr val="tx1">
                              <a:lumMod val="65000"/>
                              <a:lumOff val="35000"/>
                            </a:schemeClr>
                          </a:solidFill>
                          <a:effectLst/>
                          <a:latin typeface="Calibri" panose="020F0502020204030204" pitchFamily="34" charset="0"/>
                          <a:ea typeface="Noto Sans S Chinese Bold" pitchFamily="34" charset="-122"/>
                          <a:cs typeface="+mn-cs"/>
                        </a:rPr>
                        <a:t>实训系统</a:t>
                      </a:r>
                    </a:p>
                  </a:txBody>
                  <a:tcPr marL="68580" marR="68580" marT="0" marB="0" anchor="ctr"/>
                </a:tc>
                <a:extLst>
                  <a:ext uri="{0D108BD9-81ED-4DB2-BD59-A6C34878D82A}">
                    <a16:rowId xmlns:a16="http://schemas.microsoft.com/office/drawing/2014/main" val="10018"/>
                  </a:ext>
                </a:extLst>
              </a:tr>
              <a:tr h="148013">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00" cap="none" spc="0" normalizeH="0" baseline="0" noProof="0" dirty="0">
                          <a:ln>
                            <a:noFill/>
                          </a:ln>
                          <a:solidFill>
                            <a:prstClr val="black">
                              <a:lumMod val="65000"/>
                              <a:lumOff val="35000"/>
                            </a:prstClr>
                          </a:solidFill>
                          <a:effectLst/>
                          <a:uLnTx/>
                          <a:uFillTx/>
                          <a:latin typeface="+mj-ea"/>
                          <a:ea typeface="+mj-ea"/>
                          <a:cs typeface="Arial"/>
                        </a:rPr>
                        <a:t>5</a:t>
                      </a:r>
                      <a:r>
                        <a:rPr kumimoji="0" lang="en-US" altLang="zh-CN" sz="16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8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marL="0" algn="ctr" defTabSz="914400" rtl="0" eaLnBrk="1" latinLnBrk="0" hangingPunct="1">
                        <a:spcAft>
                          <a:spcPts val="0"/>
                        </a:spcAft>
                      </a:pPr>
                      <a:r>
                        <a:rPr lang="zh-CN" altLang="en-US" sz="1050" b="0" kern="0" dirty="0">
                          <a:solidFill>
                            <a:schemeClr val="tx1">
                              <a:lumMod val="65000"/>
                              <a:lumOff val="35000"/>
                            </a:schemeClr>
                          </a:solidFill>
                          <a:effectLst/>
                          <a:latin typeface="Calibri" panose="020F0502020204030204" pitchFamily="34" charset="0"/>
                          <a:ea typeface="Noto Sans S Chinese Bold" pitchFamily="34" charset="-122"/>
                          <a:cs typeface="+mn-cs"/>
                        </a:rPr>
                        <a:t>新能源汽车动力电池及电池管理</a:t>
                      </a:r>
                      <a:r>
                        <a:rPr lang="en-US" sz="1050" b="0" kern="0" dirty="0">
                          <a:solidFill>
                            <a:schemeClr val="tx1">
                              <a:lumMod val="65000"/>
                              <a:lumOff val="35000"/>
                            </a:schemeClr>
                          </a:solidFill>
                          <a:effectLst/>
                          <a:latin typeface="Calibri" panose="020F0502020204030204" pitchFamily="34" charset="0"/>
                          <a:ea typeface="Noto Sans S Chinese Bold" pitchFamily="34" charset="-122"/>
                          <a:cs typeface="+mn-cs"/>
                        </a:rPr>
                        <a:t>VR</a:t>
                      </a:r>
                      <a:r>
                        <a:rPr lang="zh-CN" altLang="en-US" sz="1050" b="0" kern="0" dirty="0">
                          <a:solidFill>
                            <a:schemeClr val="tx1">
                              <a:lumMod val="65000"/>
                              <a:lumOff val="35000"/>
                            </a:schemeClr>
                          </a:solidFill>
                          <a:effectLst/>
                          <a:latin typeface="Calibri" panose="020F0502020204030204" pitchFamily="34" charset="0"/>
                          <a:ea typeface="Noto Sans S Chinese Bold" pitchFamily="34" charset="-122"/>
                          <a:cs typeface="+mn-cs"/>
                        </a:rPr>
                        <a:t>实训系统</a:t>
                      </a:r>
                    </a:p>
                  </a:txBody>
                  <a:tcPr marL="68580" marR="68580" marT="0" marB="0" anchor="ctr"/>
                </a:tc>
                <a:extLst>
                  <a:ext uri="{0D108BD9-81ED-4DB2-BD59-A6C34878D82A}">
                    <a16:rowId xmlns:a16="http://schemas.microsoft.com/office/drawing/2014/main" val="10019"/>
                  </a:ext>
                </a:extLst>
              </a:tr>
              <a:tr h="119615">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00" cap="none" spc="0" normalizeH="0" baseline="0" noProof="0" dirty="0">
                          <a:ln>
                            <a:noFill/>
                          </a:ln>
                          <a:solidFill>
                            <a:prstClr val="black">
                              <a:lumMod val="65000"/>
                              <a:lumOff val="35000"/>
                            </a:prstClr>
                          </a:solidFill>
                          <a:effectLst/>
                          <a:uLnTx/>
                          <a:uFillTx/>
                          <a:latin typeface="+mj-ea"/>
                          <a:ea typeface="+mj-ea"/>
                          <a:cs typeface="Arial"/>
                        </a:rPr>
                        <a:t>6</a:t>
                      </a:r>
                      <a:r>
                        <a:rPr kumimoji="0" lang="en-US" altLang="zh-CN" sz="16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8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marL="0" algn="ctr" defTabSz="914400" rtl="0" eaLnBrk="1" latinLnBrk="0" hangingPunct="1">
                        <a:spcAft>
                          <a:spcPts val="0"/>
                        </a:spcAft>
                      </a:pPr>
                      <a:r>
                        <a:rPr lang="zh-CN" altLang="en-US" sz="1050" b="0" kern="0" dirty="0">
                          <a:solidFill>
                            <a:schemeClr val="tx1">
                              <a:lumMod val="65000"/>
                              <a:lumOff val="35000"/>
                            </a:schemeClr>
                          </a:solidFill>
                          <a:effectLst/>
                          <a:latin typeface="Calibri" panose="020F0502020204030204" pitchFamily="34" charset="0"/>
                          <a:ea typeface="Noto Sans S Chinese Bold" pitchFamily="34" charset="-122"/>
                          <a:cs typeface="+mn-cs"/>
                        </a:rPr>
                        <a:t>汽车故障诊断</a:t>
                      </a:r>
                      <a:r>
                        <a:rPr lang="en-US" sz="1050" b="0" kern="0" dirty="0">
                          <a:solidFill>
                            <a:schemeClr val="tx1">
                              <a:lumMod val="65000"/>
                              <a:lumOff val="35000"/>
                            </a:schemeClr>
                          </a:solidFill>
                          <a:effectLst/>
                          <a:latin typeface="Calibri" panose="020F0502020204030204" pitchFamily="34" charset="0"/>
                          <a:ea typeface="Noto Sans S Chinese Bold" pitchFamily="34" charset="-122"/>
                          <a:cs typeface="+mn-cs"/>
                        </a:rPr>
                        <a:t>VR</a:t>
                      </a:r>
                      <a:r>
                        <a:rPr lang="zh-CN" altLang="en-US" sz="1050" b="0" kern="0" dirty="0">
                          <a:solidFill>
                            <a:schemeClr val="tx1">
                              <a:lumMod val="65000"/>
                              <a:lumOff val="35000"/>
                            </a:schemeClr>
                          </a:solidFill>
                          <a:effectLst/>
                          <a:latin typeface="Calibri" panose="020F0502020204030204" pitchFamily="34" charset="0"/>
                          <a:ea typeface="Noto Sans S Chinese Bold" pitchFamily="34" charset="-122"/>
                          <a:cs typeface="+mn-cs"/>
                        </a:rPr>
                        <a:t>实训系统</a:t>
                      </a:r>
                    </a:p>
                  </a:txBody>
                  <a:tcPr marL="68580" marR="68580" marT="0" marB="0" anchor="ctr"/>
                </a:tc>
                <a:extLst>
                  <a:ext uri="{0D108BD9-81ED-4DB2-BD59-A6C34878D82A}">
                    <a16:rowId xmlns:a16="http://schemas.microsoft.com/office/drawing/2014/main" val="10020"/>
                  </a:ext>
                </a:extLst>
              </a:tr>
              <a:tr h="119615">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00" cap="none" spc="0" normalizeH="0" baseline="0" noProof="0" dirty="0">
                          <a:ln>
                            <a:noFill/>
                          </a:ln>
                          <a:solidFill>
                            <a:prstClr val="black">
                              <a:lumMod val="65000"/>
                              <a:lumOff val="35000"/>
                            </a:prstClr>
                          </a:solidFill>
                          <a:effectLst/>
                          <a:uLnTx/>
                          <a:uFillTx/>
                          <a:latin typeface="+mj-ea"/>
                          <a:ea typeface="+mj-ea"/>
                          <a:cs typeface="Arial"/>
                        </a:rPr>
                        <a:t>7</a:t>
                      </a:r>
                      <a:r>
                        <a:rPr kumimoji="0" lang="en-US" altLang="zh-CN" sz="16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8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marL="0" algn="ctr" defTabSz="914400" rtl="0" eaLnBrk="1" latinLnBrk="0" hangingPunct="1">
                        <a:spcAft>
                          <a:spcPts val="0"/>
                        </a:spcAft>
                      </a:pPr>
                      <a:r>
                        <a:rPr lang="zh-CN" altLang="en-US" sz="1050" b="0" kern="0" dirty="0">
                          <a:solidFill>
                            <a:schemeClr val="tx1">
                              <a:lumMod val="65000"/>
                              <a:lumOff val="35000"/>
                            </a:schemeClr>
                          </a:solidFill>
                          <a:effectLst/>
                          <a:latin typeface="Calibri" panose="020F0502020204030204" pitchFamily="34" charset="0"/>
                          <a:ea typeface="Noto Sans S Chinese Bold" pitchFamily="34" charset="-122"/>
                          <a:cs typeface="+mn-cs"/>
                        </a:rPr>
                        <a:t>汽车四轮定位</a:t>
                      </a:r>
                      <a:r>
                        <a:rPr lang="en-US" sz="1050" b="0" kern="0" dirty="0">
                          <a:solidFill>
                            <a:schemeClr val="tx1">
                              <a:lumMod val="65000"/>
                              <a:lumOff val="35000"/>
                            </a:schemeClr>
                          </a:solidFill>
                          <a:effectLst/>
                          <a:latin typeface="Calibri" panose="020F0502020204030204" pitchFamily="34" charset="0"/>
                          <a:ea typeface="Noto Sans S Chinese Bold" pitchFamily="34" charset="-122"/>
                          <a:cs typeface="+mn-cs"/>
                        </a:rPr>
                        <a:t>VR</a:t>
                      </a:r>
                      <a:r>
                        <a:rPr lang="zh-CN" altLang="en-US" sz="1050" b="0" kern="0" dirty="0">
                          <a:solidFill>
                            <a:schemeClr val="tx1">
                              <a:lumMod val="65000"/>
                              <a:lumOff val="35000"/>
                            </a:schemeClr>
                          </a:solidFill>
                          <a:effectLst/>
                          <a:latin typeface="Calibri" panose="020F0502020204030204" pitchFamily="34" charset="0"/>
                          <a:ea typeface="Noto Sans S Chinese Bold" pitchFamily="34" charset="-122"/>
                          <a:cs typeface="+mn-cs"/>
                        </a:rPr>
                        <a:t>实训系统</a:t>
                      </a:r>
                    </a:p>
                  </a:txBody>
                  <a:tcPr marL="68580" marR="68580" marT="0" marB="0" anchor="ctr"/>
                </a:tc>
                <a:extLst>
                  <a:ext uri="{0D108BD9-81ED-4DB2-BD59-A6C34878D82A}">
                    <a16:rowId xmlns:a16="http://schemas.microsoft.com/office/drawing/2014/main" val="10021"/>
                  </a:ext>
                </a:extLst>
              </a:tr>
              <a:tr h="119615">
                <a:tc rowSpan="9">
                  <a:txBody>
                    <a:bodyPr/>
                    <a:lstStyle/>
                    <a:p>
                      <a:pPr marL="0" algn="ctr" defTabSz="914400" rtl="0" eaLnBrk="1" latinLnBrk="0" hangingPunct="1">
                        <a:spcAft>
                          <a:spcPts val="0"/>
                        </a:spcAft>
                      </a:pPr>
                      <a:r>
                        <a:rPr lang="zh-CN" sz="1600" b="1" kern="0" dirty="0">
                          <a:solidFill>
                            <a:schemeClr val="accent6">
                              <a:lumMod val="60000"/>
                              <a:lumOff val="40000"/>
                            </a:schemeClr>
                          </a:solidFill>
                          <a:effectLst/>
                          <a:latin typeface="Noto Sans S Chinese Bold" pitchFamily="34" charset="-122"/>
                          <a:ea typeface="Noto Sans S Chinese Bold" pitchFamily="34" charset="-122"/>
                          <a:cs typeface="+mn-cs"/>
                        </a:rPr>
                        <a:t>行业微课类</a:t>
                      </a:r>
                      <a:endParaRPr lang="en-US" altLang="zh-CN" sz="1600" b="1" kern="0" dirty="0">
                        <a:solidFill>
                          <a:schemeClr val="accent6">
                            <a:lumMod val="60000"/>
                            <a:lumOff val="40000"/>
                          </a:schemeClr>
                        </a:solidFill>
                        <a:effectLst/>
                        <a:latin typeface="Noto Sans S Chinese Bold" pitchFamily="34" charset="-122"/>
                        <a:ea typeface="Noto Sans S Chinese Bold" pitchFamily="34" charset="-122"/>
                        <a:cs typeface="+mn-cs"/>
                      </a:endParaRPr>
                    </a:p>
                    <a:p>
                      <a:pPr algn="ctr">
                        <a:spcAft>
                          <a:spcPts val="0"/>
                        </a:spcAft>
                      </a:pPr>
                      <a:r>
                        <a:rPr lang="zh-CN" altLang="en-US" sz="1200" b="1" kern="0" dirty="0">
                          <a:solidFill>
                            <a:schemeClr val="bg1"/>
                          </a:solidFill>
                          <a:effectLst/>
                          <a:latin typeface="Noto Sans S Chinese Bold" pitchFamily="34" charset="-122"/>
                          <a:ea typeface="Noto Sans S Chinese Bold" pitchFamily="34" charset="-122"/>
                        </a:rPr>
                        <a:t>（</a:t>
                      </a:r>
                      <a:r>
                        <a:rPr lang="en-US" altLang="zh-CN" sz="1200" b="1" kern="0" dirty="0">
                          <a:solidFill>
                            <a:schemeClr val="bg1"/>
                          </a:solidFill>
                          <a:effectLst/>
                          <a:latin typeface="Noto Sans S Chinese Bold" pitchFamily="34" charset="-122"/>
                          <a:ea typeface="Noto Sans S Chinese Bold" pitchFamily="34" charset="-122"/>
                        </a:rPr>
                        <a:t>E</a:t>
                      </a:r>
                      <a:r>
                        <a:rPr lang="zh-CN" altLang="en-US" sz="1200" b="1" kern="0" dirty="0">
                          <a:solidFill>
                            <a:schemeClr val="bg1"/>
                          </a:solidFill>
                          <a:effectLst/>
                          <a:latin typeface="Noto Sans S Chinese Bold" pitchFamily="34" charset="-122"/>
                          <a:ea typeface="Noto Sans S Chinese Bold" pitchFamily="34" charset="-122"/>
                        </a:rPr>
                        <a:t>教学：</a:t>
                      </a:r>
                      <a:r>
                        <a:rPr lang="en-US" altLang="zh-CN" sz="1200" b="1" kern="0" dirty="0">
                          <a:solidFill>
                            <a:schemeClr val="bg1"/>
                          </a:solidFill>
                          <a:effectLst/>
                          <a:latin typeface="Noto Sans S Chinese Bold" pitchFamily="34" charset="-122"/>
                          <a:ea typeface="Noto Sans S Chinese Bold" pitchFamily="34" charset="-122"/>
                        </a:rPr>
                        <a:t>9</a:t>
                      </a:r>
                      <a:r>
                        <a:rPr lang="zh-CN" altLang="en-US" sz="1200" b="1" kern="0" dirty="0">
                          <a:solidFill>
                            <a:schemeClr val="bg1"/>
                          </a:solidFill>
                          <a:effectLst/>
                          <a:latin typeface="Noto Sans S Chinese Bold" pitchFamily="34" charset="-122"/>
                          <a:ea typeface="Noto Sans S Chinese Bold" pitchFamily="34" charset="-122"/>
                        </a:rPr>
                        <a:t>选</a:t>
                      </a:r>
                      <a:r>
                        <a:rPr lang="en-US" altLang="zh-CN" sz="1200" b="1" kern="0" dirty="0">
                          <a:solidFill>
                            <a:schemeClr val="bg1"/>
                          </a:solidFill>
                          <a:effectLst/>
                          <a:latin typeface="Noto Sans S Chinese Bold" pitchFamily="34" charset="-122"/>
                          <a:ea typeface="Noto Sans S Chinese Bold" pitchFamily="34" charset="-122"/>
                        </a:rPr>
                        <a:t>2</a:t>
                      </a:r>
                      <a:r>
                        <a:rPr lang="zh-CN" altLang="en-US" sz="1200" b="1" kern="0" dirty="0">
                          <a:solidFill>
                            <a:schemeClr val="bg1"/>
                          </a:solidFill>
                          <a:effectLst/>
                          <a:latin typeface="Noto Sans S Chinese Bold" pitchFamily="34" charset="-122"/>
                          <a:ea typeface="Noto Sans S Chinese Bold" pitchFamily="34" charset="-122"/>
                        </a:rPr>
                        <a:t>）</a:t>
                      </a:r>
                      <a:endParaRPr lang="en-US" altLang="zh-CN" sz="1200" b="1" kern="0" dirty="0">
                        <a:solidFill>
                          <a:schemeClr val="bg1"/>
                        </a:solidFill>
                        <a:effectLst/>
                        <a:latin typeface="Noto Sans S Chinese Bold" pitchFamily="34" charset="-122"/>
                        <a:ea typeface="Noto Sans S Chinese Bold"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kern="0" dirty="0">
                          <a:solidFill>
                            <a:schemeClr val="bg1"/>
                          </a:solidFill>
                          <a:effectLst/>
                          <a:latin typeface="Noto Sans S Chinese Bold" pitchFamily="34" charset="-122"/>
                          <a:ea typeface="Noto Sans S Chinese Bold" pitchFamily="34" charset="-122"/>
                        </a:rPr>
                        <a:t>（</a:t>
                      </a:r>
                      <a:r>
                        <a:rPr lang="en-US" altLang="zh-CN" sz="1200" b="1" kern="0" dirty="0">
                          <a:solidFill>
                            <a:schemeClr val="bg1"/>
                          </a:solidFill>
                          <a:effectLst/>
                          <a:latin typeface="Noto Sans S Chinese Bold" pitchFamily="34" charset="-122"/>
                          <a:ea typeface="Noto Sans S Chinese Bold" pitchFamily="34" charset="-122"/>
                        </a:rPr>
                        <a:t>VR-A</a:t>
                      </a:r>
                      <a:r>
                        <a:rPr lang="zh-CN" altLang="en-US" sz="1200" b="1" kern="0" dirty="0">
                          <a:solidFill>
                            <a:schemeClr val="bg1"/>
                          </a:solidFill>
                          <a:effectLst/>
                          <a:latin typeface="Noto Sans S Chinese Bold" pitchFamily="34" charset="-122"/>
                          <a:ea typeface="Noto Sans S Chinese Bold" pitchFamily="34" charset="-122"/>
                        </a:rPr>
                        <a:t>版</a:t>
                      </a:r>
                      <a:r>
                        <a:rPr lang="en-US" altLang="zh-CN" sz="1200" b="1" kern="0" dirty="0">
                          <a:solidFill>
                            <a:schemeClr val="bg1"/>
                          </a:solidFill>
                          <a:effectLst/>
                          <a:latin typeface="Noto Sans S Chinese Bold" pitchFamily="34" charset="-122"/>
                          <a:ea typeface="Noto Sans S Chinese Bold" pitchFamily="34" charset="-122"/>
                        </a:rPr>
                        <a:t>9</a:t>
                      </a:r>
                      <a:r>
                        <a:rPr lang="zh-CN" altLang="en-US" sz="1200" b="1" kern="0" dirty="0">
                          <a:solidFill>
                            <a:schemeClr val="bg1"/>
                          </a:solidFill>
                          <a:effectLst/>
                          <a:latin typeface="Noto Sans S Chinese Bold" pitchFamily="34" charset="-122"/>
                          <a:ea typeface="Noto Sans S Chinese Bold" pitchFamily="34" charset="-122"/>
                        </a:rPr>
                        <a:t>选</a:t>
                      </a:r>
                      <a:r>
                        <a:rPr lang="en-US" altLang="zh-CN" sz="1200" b="1" kern="0" dirty="0">
                          <a:solidFill>
                            <a:schemeClr val="bg1"/>
                          </a:solidFill>
                          <a:effectLst/>
                          <a:latin typeface="Noto Sans S Chinese Bold" pitchFamily="34" charset="-122"/>
                          <a:ea typeface="Noto Sans S Chinese Bold" pitchFamily="34" charset="-122"/>
                        </a:rPr>
                        <a:t>3</a:t>
                      </a:r>
                      <a:r>
                        <a:rPr lang="zh-CN" altLang="en-US" sz="1200" b="1" kern="0" dirty="0">
                          <a:solidFill>
                            <a:schemeClr val="bg1"/>
                          </a:solidFill>
                          <a:effectLst/>
                          <a:latin typeface="Noto Sans S Chinese Bold" pitchFamily="34" charset="-122"/>
                          <a:ea typeface="Noto Sans S Chinese Bold" pitchFamily="34" charset="-122"/>
                        </a:rPr>
                        <a:t>）</a:t>
                      </a:r>
                      <a:endParaRPr lang="en-US" altLang="zh-CN" sz="1200" b="1" kern="0" dirty="0">
                        <a:solidFill>
                          <a:schemeClr val="bg1"/>
                        </a:solidFill>
                        <a:effectLst/>
                        <a:latin typeface="Noto Sans S Chinese Bold" pitchFamily="34" charset="-122"/>
                        <a:ea typeface="Noto Sans S Chinese Bold"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kern="0" dirty="0">
                          <a:solidFill>
                            <a:schemeClr val="bg1"/>
                          </a:solidFill>
                          <a:effectLst/>
                          <a:latin typeface="Noto Sans S Chinese Bold" pitchFamily="34" charset="-122"/>
                          <a:ea typeface="Noto Sans S Chinese Bold" pitchFamily="34" charset="-122"/>
                        </a:rPr>
                        <a:t>（</a:t>
                      </a:r>
                      <a:r>
                        <a:rPr lang="en-US" altLang="zh-CN" sz="1200" b="1" kern="0" dirty="0">
                          <a:solidFill>
                            <a:schemeClr val="bg1"/>
                          </a:solidFill>
                          <a:effectLst/>
                          <a:latin typeface="Noto Sans S Chinese Bold" pitchFamily="34" charset="-122"/>
                          <a:ea typeface="Noto Sans S Chinese Bold" pitchFamily="34" charset="-122"/>
                        </a:rPr>
                        <a:t>VR-B</a:t>
                      </a:r>
                      <a:r>
                        <a:rPr lang="zh-CN" altLang="en-US" sz="1200" b="1" kern="0" dirty="0">
                          <a:solidFill>
                            <a:schemeClr val="bg1"/>
                          </a:solidFill>
                          <a:effectLst/>
                          <a:latin typeface="Noto Sans S Chinese Bold" pitchFamily="34" charset="-122"/>
                          <a:ea typeface="Noto Sans S Chinese Bold" pitchFamily="34" charset="-122"/>
                        </a:rPr>
                        <a:t>版</a:t>
                      </a:r>
                      <a:r>
                        <a:rPr lang="en-US" altLang="zh-CN" sz="1200" b="1" kern="0" dirty="0">
                          <a:solidFill>
                            <a:schemeClr val="bg1"/>
                          </a:solidFill>
                          <a:effectLst/>
                          <a:latin typeface="Noto Sans S Chinese Bold" pitchFamily="34" charset="-122"/>
                          <a:ea typeface="Noto Sans S Chinese Bold" pitchFamily="34" charset="-122"/>
                        </a:rPr>
                        <a:t>9</a:t>
                      </a:r>
                      <a:r>
                        <a:rPr lang="zh-CN" altLang="en-US" sz="1200" b="1" kern="0" dirty="0">
                          <a:solidFill>
                            <a:schemeClr val="bg1"/>
                          </a:solidFill>
                          <a:effectLst/>
                          <a:latin typeface="Noto Sans S Chinese Bold" pitchFamily="34" charset="-122"/>
                          <a:ea typeface="Noto Sans S Chinese Bold" pitchFamily="34" charset="-122"/>
                        </a:rPr>
                        <a:t>选</a:t>
                      </a:r>
                      <a:r>
                        <a:rPr lang="en-US" altLang="zh-CN" sz="1200" b="1" kern="0" dirty="0">
                          <a:solidFill>
                            <a:schemeClr val="bg1"/>
                          </a:solidFill>
                          <a:effectLst/>
                          <a:latin typeface="Noto Sans S Chinese Bold" pitchFamily="34" charset="-122"/>
                          <a:ea typeface="Noto Sans S Chinese Bold" pitchFamily="34" charset="-122"/>
                        </a:rPr>
                        <a:t>3</a:t>
                      </a:r>
                      <a:r>
                        <a:rPr lang="zh-CN" altLang="en-US" sz="1200" b="1" kern="0" dirty="0">
                          <a:solidFill>
                            <a:schemeClr val="bg1"/>
                          </a:solidFill>
                          <a:effectLst/>
                          <a:latin typeface="Noto Sans S Chinese Bold" pitchFamily="34" charset="-122"/>
                          <a:ea typeface="Noto Sans S Chinese Bold" pitchFamily="34" charset="-122"/>
                        </a:rPr>
                        <a:t>）</a:t>
                      </a:r>
                      <a:endParaRPr lang="en-US" altLang="zh-CN" sz="1200" b="1" kern="0" dirty="0">
                        <a:solidFill>
                          <a:schemeClr val="bg1"/>
                        </a:solidFill>
                        <a:effectLst/>
                        <a:latin typeface="Noto Sans S Chinese Bold" pitchFamily="34" charset="-122"/>
                        <a:ea typeface="Noto Sans S Chinese Bold" pitchFamily="34" charset="-122"/>
                      </a:endParaRPr>
                    </a:p>
                  </a:txBody>
                  <a:tcPr marL="18501" marR="18501" marT="0" marB="0" anchor="ctr">
                    <a:solidFill>
                      <a:srgbClr val="293CC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00" cap="none" spc="0" normalizeH="0" baseline="0" noProof="0" dirty="0">
                          <a:ln>
                            <a:noFill/>
                          </a:ln>
                          <a:solidFill>
                            <a:prstClr val="black">
                              <a:lumMod val="65000"/>
                              <a:lumOff val="35000"/>
                            </a:prstClr>
                          </a:solidFill>
                          <a:effectLst/>
                          <a:uLnTx/>
                          <a:uFillTx/>
                          <a:latin typeface="+mj-ea"/>
                          <a:ea typeface="+mj-ea"/>
                          <a:cs typeface="Arial"/>
                        </a:rPr>
                        <a:t>1</a:t>
                      </a:r>
                      <a:r>
                        <a:rPr kumimoji="0" lang="en-US" altLang="zh-CN" sz="16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8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marL="0" algn="ctr" defTabSz="914400" rtl="0" eaLnBrk="1" latinLnBrk="0" hangingPunct="1">
                        <a:spcAft>
                          <a:spcPts val="0"/>
                        </a:spcAft>
                      </a:pPr>
                      <a:r>
                        <a:rPr lang="zh-CN" altLang="en-US" sz="1050" b="0" kern="0" dirty="0">
                          <a:solidFill>
                            <a:schemeClr val="tx1">
                              <a:lumMod val="65000"/>
                              <a:lumOff val="35000"/>
                            </a:schemeClr>
                          </a:solidFill>
                          <a:effectLst/>
                          <a:latin typeface="Calibri" panose="020F0502020204030204" pitchFamily="34" charset="0"/>
                          <a:ea typeface="Noto Sans S Chinese Bold" pitchFamily="34" charset="-122"/>
                          <a:cs typeface="+mn-cs"/>
                        </a:rPr>
                        <a:t>销售顾问类</a:t>
                      </a:r>
                    </a:p>
                  </a:txBody>
                  <a:tcPr marL="68580" marR="68580" marT="0" marB="0" anchor="ctr"/>
                </a:tc>
                <a:extLst>
                  <a:ext uri="{0D108BD9-81ED-4DB2-BD59-A6C34878D82A}">
                    <a16:rowId xmlns:a16="http://schemas.microsoft.com/office/drawing/2014/main" val="10022"/>
                  </a:ext>
                </a:extLst>
              </a:tr>
              <a:tr h="119615">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00" cap="none" spc="0" normalizeH="0" baseline="0" noProof="0" dirty="0">
                          <a:ln>
                            <a:noFill/>
                          </a:ln>
                          <a:solidFill>
                            <a:prstClr val="black">
                              <a:lumMod val="65000"/>
                              <a:lumOff val="35000"/>
                            </a:prstClr>
                          </a:solidFill>
                          <a:effectLst/>
                          <a:uLnTx/>
                          <a:uFillTx/>
                          <a:latin typeface="+mj-ea"/>
                          <a:ea typeface="+mj-ea"/>
                          <a:cs typeface="Arial"/>
                        </a:rPr>
                        <a:t>2</a:t>
                      </a:r>
                      <a:r>
                        <a:rPr kumimoji="0" lang="en-US" altLang="zh-CN" sz="16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8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tc>
                <a:tc>
                  <a:txBody>
                    <a:bodyPr/>
                    <a:lstStyle/>
                    <a:p>
                      <a:pPr marL="0" algn="ctr" defTabSz="914400" rtl="0" eaLnBrk="1" latinLnBrk="0" hangingPunct="1">
                        <a:spcAft>
                          <a:spcPts val="0"/>
                        </a:spcAft>
                      </a:pPr>
                      <a:r>
                        <a:rPr lang="zh-CN" altLang="en-US" sz="1050" b="0" kern="0" dirty="0">
                          <a:solidFill>
                            <a:schemeClr val="tx1">
                              <a:lumMod val="65000"/>
                              <a:lumOff val="35000"/>
                            </a:schemeClr>
                          </a:solidFill>
                          <a:effectLst/>
                          <a:latin typeface="Calibri" panose="020F0502020204030204" pitchFamily="34" charset="0"/>
                          <a:ea typeface="Noto Sans S Chinese Bold" pitchFamily="34" charset="-122"/>
                          <a:cs typeface="+mn-cs"/>
                        </a:rPr>
                        <a:t>服务顾问类</a:t>
                      </a:r>
                    </a:p>
                  </a:txBody>
                  <a:tcPr marL="68580" marR="68580" marT="0" marB="0"/>
                </a:tc>
                <a:extLst>
                  <a:ext uri="{0D108BD9-81ED-4DB2-BD59-A6C34878D82A}">
                    <a16:rowId xmlns:a16="http://schemas.microsoft.com/office/drawing/2014/main" val="10023"/>
                  </a:ext>
                </a:extLst>
              </a:tr>
              <a:tr h="119615">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00" cap="none" spc="0" normalizeH="0" baseline="0" noProof="0" dirty="0">
                          <a:ln>
                            <a:noFill/>
                          </a:ln>
                          <a:solidFill>
                            <a:prstClr val="black">
                              <a:lumMod val="65000"/>
                              <a:lumOff val="35000"/>
                            </a:prstClr>
                          </a:solidFill>
                          <a:effectLst/>
                          <a:uLnTx/>
                          <a:uFillTx/>
                          <a:latin typeface="+mj-ea"/>
                          <a:ea typeface="+mj-ea"/>
                          <a:cs typeface="Arial"/>
                        </a:rPr>
                        <a:t>3</a:t>
                      </a:r>
                      <a:r>
                        <a:rPr kumimoji="0" lang="en-US" altLang="zh-CN" sz="16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8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tc>
                <a:tc>
                  <a:txBody>
                    <a:bodyPr/>
                    <a:lstStyle/>
                    <a:p>
                      <a:pPr marL="0" algn="ctr" defTabSz="914400" rtl="0" eaLnBrk="1" latinLnBrk="0" hangingPunct="1">
                        <a:spcAft>
                          <a:spcPts val="0"/>
                        </a:spcAft>
                      </a:pPr>
                      <a:r>
                        <a:rPr lang="zh-CN" altLang="en-US" sz="1050" b="0" kern="0" dirty="0">
                          <a:solidFill>
                            <a:schemeClr val="tx1">
                              <a:lumMod val="65000"/>
                              <a:lumOff val="35000"/>
                            </a:schemeClr>
                          </a:solidFill>
                          <a:effectLst/>
                          <a:latin typeface="Calibri" panose="020F0502020204030204" pitchFamily="34" charset="0"/>
                          <a:ea typeface="Noto Sans S Chinese Bold" pitchFamily="34" charset="-122"/>
                          <a:cs typeface="+mn-cs"/>
                        </a:rPr>
                        <a:t>备件主管类</a:t>
                      </a:r>
                    </a:p>
                  </a:txBody>
                  <a:tcPr marL="68580" marR="68580" marT="0" marB="0"/>
                </a:tc>
                <a:extLst>
                  <a:ext uri="{0D108BD9-81ED-4DB2-BD59-A6C34878D82A}">
                    <a16:rowId xmlns:a16="http://schemas.microsoft.com/office/drawing/2014/main" val="10024"/>
                  </a:ext>
                </a:extLst>
              </a:tr>
              <a:tr h="119615">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00" cap="none" spc="0" normalizeH="0" baseline="0" noProof="0" dirty="0">
                          <a:ln>
                            <a:noFill/>
                          </a:ln>
                          <a:solidFill>
                            <a:prstClr val="black">
                              <a:lumMod val="65000"/>
                              <a:lumOff val="35000"/>
                            </a:prstClr>
                          </a:solidFill>
                          <a:effectLst/>
                          <a:uLnTx/>
                          <a:uFillTx/>
                          <a:latin typeface="+mj-ea"/>
                          <a:ea typeface="+mj-ea"/>
                          <a:cs typeface="Arial"/>
                        </a:rPr>
                        <a:t>4</a:t>
                      </a:r>
                      <a:r>
                        <a:rPr kumimoji="0" lang="en-US" altLang="zh-CN" sz="16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8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tc>
                <a:tc>
                  <a:txBody>
                    <a:bodyPr/>
                    <a:lstStyle/>
                    <a:p>
                      <a:pPr marL="0" algn="ctr" defTabSz="914400" rtl="0" eaLnBrk="1" latinLnBrk="0" hangingPunct="1">
                        <a:spcAft>
                          <a:spcPts val="0"/>
                        </a:spcAft>
                      </a:pPr>
                      <a:r>
                        <a:rPr lang="zh-CN" altLang="en-US" sz="1050" b="0" kern="0" dirty="0">
                          <a:solidFill>
                            <a:schemeClr val="tx1">
                              <a:lumMod val="65000"/>
                              <a:lumOff val="35000"/>
                            </a:schemeClr>
                          </a:solidFill>
                          <a:effectLst/>
                          <a:latin typeface="Calibri" panose="020F0502020204030204" pitchFamily="34" charset="0"/>
                          <a:ea typeface="Noto Sans S Chinese Bold" pitchFamily="34" charset="-122"/>
                          <a:cs typeface="+mn-cs"/>
                        </a:rPr>
                        <a:t>前台主管类</a:t>
                      </a:r>
                    </a:p>
                  </a:txBody>
                  <a:tcPr marL="68580" marR="68580" marT="0" marB="0"/>
                </a:tc>
                <a:extLst>
                  <a:ext uri="{0D108BD9-81ED-4DB2-BD59-A6C34878D82A}">
                    <a16:rowId xmlns:a16="http://schemas.microsoft.com/office/drawing/2014/main" val="10025"/>
                  </a:ext>
                </a:extLst>
              </a:tr>
              <a:tr h="119615">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00" cap="none" spc="0" normalizeH="0" baseline="0" noProof="0" dirty="0">
                          <a:ln>
                            <a:noFill/>
                          </a:ln>
                          <a:solidFill>
                            <a:prstClr val="black">
                              <a:lumMod val="65000"/>
                              <a:lumOff val="35000"/>
                            </a:prstClr>
                          </a:solidFill>
                          <a:effectLst/>
                          <a:uLnTx/>
                          <a:uFillTx/>
                          <a:latin typeface="+mj-ea"/>
                          <a:ea typeface="+mj-ea"/>
                          <a:cs typeface="Arial"/>
                        </a:rPr>
                        <a:t>5</a:t>
                      </a:r>
                      <a:r>
                        <a:rPr kumimoji="0" lang="en-US" altLang="zh-CN" sz="16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8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tc>
                <a:tc>
                  <a:txBody>
                    <a:bodyPr/>
                    <a:lstStyle/>
                    <a:p>
                      <a:pPr marL="0" algn="ctr" defTabSz="914400" rtl="0" eaLnBrk="1" latinLnBrk="0" hangingPunct="1">
                        <a:spcAft>
                          <a:spcPts val="0"/>
                        </a:spcAft>
                      </a:pPr>
                      <a:r>
                        <a:rPr lang="zh-CN" altLang="en-US" sz="1050" b="0" kern="0" dirty="0">
                          <a:solidFill>
                            <a:schemeClr val="tx1">
                              <a:lumMod val="65000"/>
                              <a:lumOff val="35000"/>
                            </a:schemeClr>
                          </a:solidFill>
                          <a:effectLst/>
                          <a:latin typeface="Calibri" panose="020F0502020204030204" pitchFamily="34" charset="0"/>
                          <a:ea typeface="Noto Sans S Chinese Bold" pitchFamily="34" charset="-122"/>
                          <a:cs typeface="+mn-cs"/>
                        </a:rPr>
                        <a:t>车间主管类</a:t>
                      </a:r>
                    </a:p>
                  </a:txBody>
                  <a:tcPr marL="68580" marR="68580" marT="0" marB="0"/>
                </a:tc>
                <a:extLst>
                  <a:ext uri="{0D108BD9-81ED-4DB2-BD59-A6C34878D82A}">
                    <a16:rowId xmlns:a16="http://schemas.microsoft.com/office/drawing/2014/main" val="10026"/>
                  </a:ext>
                </a:extLst>
              </a:tr>
              <a:tr h="119615">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00" cap="none" spc="0" normalizeH="0" baseline="0" noProof="0" dirty="0">
                          <a:ln>
                            <a:noFill/>
                          </a:ln>
                          <a:solidFill>
                            <a:prstClr val="black">
                              <a:lumMod val="65000"/>
                              <a:lumOff val="35000"/>
                            </a:prstClr>
                          </a:solidFill>
                          <a:effectLst/>
                          <a:uLnTx/>
                          <a:uFillTx/>
                          <a:latin typeface="+mj-ea"/>
                          <a:ea typeface="+mj-ea"/>
                          <a:cs typeface="Arial"/>
                        </a:rPr>
                        <a:t>6</a:t>
                      </a:r>
                      <a:r>
                        <a:rPr kumimoji="0" lang="en-US" altLang="zh-CN" sz="16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8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tc>
                <a:tc>
                  <a:txBody>
                    <a:bodyPr/>
                    <a:lstStyle/>
                    <a:p>
                      <a:pPr marL="0" algn="ctr" defTabSz="914400" rtl="0" eaLnBrk="1" latinLnBrk="0" hangingPunct="1">
                        <a:spcAft>
                          <a:spcPts val="0"/>
                        </a:spcAft>
                      </a:pPr>
                      <a:r>
                        <a:rPr lang="zh-CN" altLang="en-US" sz="1050" b="0" kern="0" dirty="0">
                          <a:solidFill>
                            <a:schemeClr val="tx1">
                              <a:lumMod val="65000"/>
                              <a:lumOff val="35000"/>
                            </a:schemeClr>
                          </a:solidFill>
                          <a:effectLst/>
                          <a:latin typeface="Calibri" panose="020F0502020204030204" pitchFamily="34" charset="0"/>
                          <a:ea typeface="Noto Sans S Chinese Bold" pitchFamily="34" charset="-122"/>
                          <a:cs typeface="+mn-cs"/>
                        </a:rPr>
                        <a:t>销售部长类</a:t>
                      </a:r>
                    </a:p>
                  </a:txBody>
                  <a:tcPr marL="68580" marR="68580" marT="0" marB="0"/>
                </a:tc>
                <a:extLst>
                  <a:ext uri="{0D108BD9-81ED-4DB2-BD59-A6C34878D82A}">
                    <a16:rowId xmlns:a16="http://schemas.microsoft.com/office/drawing/2014/main" val="10027"/>
                  </a:ext>
                </a:extLst>
              </a:tr>
              <a:tr h="207773">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00" cap="none" spc="0" normalizeH="0" baseline="0" noProof="0" dirty="0">
                          <a:ln>
                            <a:noFill/>
                          </a:ln>
                          <a:solidFill>
                            <a:prstClr val="black">
                              <a:lumMod val="65000"/>
                              <a:lumOff val="35000"/>
                            </a:prstClr>
                          </a:solidFill>
                          <a:effectLst/>
                          <a:uLnTx/>
                          <a:uFillTx/>
                          <a:latin typeface="+mj-ea"/>
                          <a:ea typeface="+mj-ea"/>
                          <a:cs typeface="Arial"/>
                        </a:rPr>
                        <a:t>7</a:t>
                      </a:r>
                      <a:r>
                        <a:rPr kumimoji="0" lang="en-US" altLang="zh-CN" sz="16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8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tc>
                <a:tc>
                  <a:txBody>
                    <a:bodyPr/>
                    <a:lstStyle/>
                    <a:p>
                      <a:pPr marL="0" algn="ctr" defTabSz="914400" rtl="0" eaLnBrk="1" latinLnBrk="0" hangingPunct="1">
                        <a:spcAft>
                          <a:spcPts val="0"/>
                        </a:spcAft>
                      </a:pPr>
                      <a:r>
                        <a:rPr lang="zh-CN" altLang="en-US" sz="1050" b="0" kern="0" dirty="0">
                          <a:solidFill>
                            <a:schemeClr val="tx1">
                              <a:lumMod val="65000"/>
                              <a:lumOff val="35000"/>
                            </a:schemeClr>
                          </a:solidFill>
                          <a:effectLst/>
                          <a:latin typeface="Calibri" panose="020F0502020204030204" pitchFamily="34" charset="0"/>
                          <a:ea typeface="Noto Sans S Chinese Bold" pitchFamily="34" charset="-122"/>
                          <a:cs typeface="+mn-cs"/>
                        </a:rPr>
                        <a:t>市场经理类</a:t>
                      </a:r>
                    </a:p>
                  </a:txBody>
                  <a:tcPr marL="68580" marR="68580" marT="0" marB="0"/>
                </a:tc>
                <a:extLst>
                  <a:ext uri="{0D108BD9-81ED-4DB2-BD59-A6C34878D82A}">
                    <a16:rowId xmlns:a16="http://schemas.microsoft.com/office/drawing/2014/main" val="10028"/>
                  </a:ext>
                </a:extLst>
              </a:tr>
              <a:tr h="119615">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00" cap="none" spc="0" normalizeH="0" baseline="0" noProof="0" dirty="0">
                          <a:ln>
                            <a:noFill/>
                          </a:ln>
                          <a:solidFill>
                            <a:prstClr val="black">
                              <a:lumMod val="65000"/>
                              <a:lumOff val="35000"/>
                            </a:prstClr>
                          </a:solidFill>
                          <a:effectLst/>
                          <a:uLnTx/>
                          <a:uFillTx/>
                          <a:latin typeface="+mj-ea"/>
                          <a:ea typeface="+mj-ea"/>
                          <a:cs typeface="Arial"/>
                        </a:rPr>
                        <a:t>8</a:t>
                      </a:r>
                      <a:r>
                        <a:rPr kumimoji="0" lang="en-US" altLang="zh-CN" sz="16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8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tc>
                <a:tc>
                  <a:txBody>
                    <a:bodyPr/>
                    <a:lstStyle/>
                    <a:p>
                      <a:pPr marL="0" algn="ctr" defTabSz="914400" rtl="0" eaLnBrk="1" latinLnBrk="0" hangingPunct="1">
                        <a:spcAft>
                          <a:spcPts val="0"/>
                        </a:spcAft>
                      </a:pPr>
                      <a:r>
                        <a:rPr lang="zh-CN" altLang="en-US" sz="1050" b="0" kern="0" dirty="0">
                          <a:solidFill>
                            <a:schemeClr val="tx1">
                              <a:lumMod val="65000"/>
                              <a:lumOff val="35000"/>
                            </a:schemeClr>
                          </a:solidFill>
                          <a:effectLst/>
                          <a:latin typeface="Calibri" panose="020F0502020204030204" pitchFamily="34" charset="0"/>
                          <a:ea typeface="Noto Sans S Chinese Bold" pitchFamily="34" charset="-122"/>
                          <a:cs typeface="+mn-cs"/>
                        </a:rPr>
                        <a:t>售后站长类</a:t>
                      </a:r>
                    </a:p>
                  </a:txBody>
                  <a:tcPr marL="68580" marR="68580" marT="0" marB="0"/>
                </a:tc>
                <a:extLst>
                  <a:ext uri="{0D108BD9-81ED-4DB2-BD59-A6C34878D82A}">
                    <a16:rowId xmlns:a16="http://schemas.microsoft.com/office/drawing/2014/main" val="10029"/>
                  </a:ext>
                </a:extLst>
              </a:tr>
              <a:tr h="119615">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00" cap="none" spc="0" normalizeH="0" baseline="0" noProof="0" dirty="0">
                          <a:ln>
                            <a:noFill/>
                          </a:ln>
                          <a:solidFill>
                            <a:prstClr val="black">
                              <a:lumMod val="65000"/>
                              <a:lumOff val="35000"/>
                            </a:prstClr>
                          </a:solidFill>
                          <a:effectLst/>
                          <a:uLnTx/>
                          <a:uFillTx/>
                          <a:latin typeface="+mj-ea"/>
                          <a:ea typeface="+mj-ea"/>
                          <a:cs typeface="Arial"/>
                        </a:rPr>
                        <a:t>9</a:t>
                      </a:r>
                      <a:r>
                        <a:rPr kumimoji="0" lang="en-US" altLang="zh-CN" sz="16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8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tc>
                <a:tc>
                  <a:txBody>
                    <a:bodyPr/>
                    <a:lstStyle/>
                    <a:p>
                      <a:pPr marL="0" algn="ctr" defTabSz="914400" rtl="0" eaLnBrk="1" latinLnBrk="0" hangingPunct="1">
                        <a:spcAft>
                          <a:spcPts val="0"/>
                        </a:spcAft>
                      </a:pPr>
                      <a:r>
                        <a:rPr lang="zh-CN" altLang="en-US" sz="1050" b="0" kern="0" dirty="0">
                          <a:solidFill>
                            <a:schemeClr val="tx1">
                              <a:lumMod val="65000"/>
                              <a:lumOff val="35000"/>
                            </a:schemeClr>
                          </a:solidFill>
                          <a:effectLst/>
                          <a:latin typeface="Calibri" panose="020F0502020204030204" pitchFamily="34" charset="0"/>
                          <a:ea typeface="Noto Sans S Chinese Bold" pitchFamily="34" charset="-122"/>
                          <a:cs typeface="+mn-cs"/>
                        </a:rPr>
                        <a:t>总经理类</a:t>
                      </a:r>
                    </a:p>
                  </a:txBody>
                  <a:tcPr marL="68580" marR="68580" marT="0" marB="0"/>
                </a:tc>
                <a:extLst>
                  <a:ext uri="{0D108BD9-81ED-4DB2-BD59-A6C34878D82A}">
                    <a16:rowId xmlns:a16="http://schemas.microsoft.com/office/drawing/2014/main" val="10030"/>
                  </a:ext>
                </a:extLst>
              </a:tr>
              <a:tr h="237502">
                <a:tc gridSpan="3">
                  <a:txBody>
                    <a:bodyPr/>
                    <a:lstStyle/>
                    <a:p>
                      <a:pPr algn="ctr">
                        <a:spcAft>
                          <a:spcPts val="0"/>
                        </a:spcAft>
                      </a:pPr>
                      <a:r>
                        <a:rPr lang="zh-CN" altLang="en-US" sz="1100" b="1" kern="0" dirty="0">
                          <a:solidFill>
                            <a:schemeClr val="bg1"/>
                          </a:solidFill>
                          <a:effectLst/>
                          <a:latin typeface="Noto Sans S Chinese Bold" pitchFamily="34" charset="-122"/>
                          <a:ea typeface="Noto Sans S Chinese Bold" pitchFamily="34" charset="-122"/>
                        </a:rPr>
                        <a:t>赠送</a:t>
                      </a:r>
                      <a:r>
                        <a:rPr lang="zh-CN" sz="1100" b="1" kern="0" dirty="0">
                          <a:solidFill>
                            <a:schemeClr val="bg1"/>
                          </a:solidFill>
                          <a:effectLst/>
                          <a:latin typeface="Noto Sans S Chinese Bold" pitchFamily="34" charset="-122"/>
                          <a:ea typeface="Noto Sans S Chinese Bold" pitchFamily="34" charset="-122"/>
                        </a:rPr>
                        <a:t>：服务器、</a:t>
                      </a:r>
                      <a:r>
                        <a:rPr lang="zh-CN" altLang="zh-CN" sz="1100" b="1" kern="0" dirty="0">
                          <a:solidFill>
                            <a:schemeClr val="bg1"/>
                          </a:solidFill>
                          <a:effectLst/>
                          <a:latin typeface="+mn-lt"/>
                          <a:ea typeface="Noto Sans S Chinese Bold" pitchFamily="34" charset="-122"/>
                          <a:cs typeface="+mn-cs"/>
                        </a:rPr>
                        <a:t>赛名师汽车专业网站平</a:t>
                      </a:r>
                      <a:r>
                        <a:rPr lang="zh-CN" altLang="en-US" sz="1100" b="1" kern="0" dirty="0">
                          <a:solidFill>
                            <a:schemeClr val="bg1"/>
                          </a:solidFill>
                          <a:effectLst/>
                          <a:latin typeface="+mn-lt"/>
                          <a:ea typeface="Noto Sans S Chinese Bold" pitchFamily="34" charset="-122"/>
                          <a:cs typeface="+mn-cs"/>
                        </a:rPr>
                        <a:t>台</a:t>
                      </a:r>
                      <a:r>
                        <a:rPr lang="zh-CN" sz="1100" b="1" kern="0" dirty="0">
                          <a:solidFill>
                            <a:schemeClr val="bg1"/>
                          </a:solidFill>
                          <a:effectLst/>
                          <a:latin typeface="Noto Sans S Chinese Bold" pitchFamily="34" charset="-122"/>
                          <a:ea typeface="Noto Sans S Chinese Bold" pitchFamily="34" charset="-122"/>
                        </a:rPr>
                        <a:t>、</a:t>
                      </a:r>
                      <a:r>
                        <a:rPr lang="en-US" sz="1100" b="1" kern="0" dirty="0" err="1">
                          <a:solidFill>
                            <a:schemeClr val="bg1"/>
                          </a:solidFill>
                          <a:effectLst/>
                          <a:latin typeface="Noto Sans S Chinese Bold" pitchFamily="34" charset="-122"/>
                          <a:ea typeface="Noto Sans S Chinese Bold" pitchFamily="34" charset="-122"/>
                        </a:rPr>
                        <a:t>zSpace</a:t>
                      </a:r>
                      <a:r>
                        <a:rPr lang="zh-CN" sz="1100" b="1" kern="0" dirty="0">
                          <a:solidFill>
                            <a:schemeClr val="bg1"/>
                          </a:solidFill>
                          <a:effectLst/>
                          <a:latin typeface="Noto Sans S Chinese Bold" pitchFamily="34" charset="-122"/>
                          <a:ea typeface="Noto Sans S Chinese Bold" pitchFamily="34" charset="-122"/>
                        </a:rPr>
                        <a:t>、</a:t>
                      </a:r>
                      <a:r>
                        <a:rPr lang="zh-CN" altLang="en-US" sz="1100" b="1" kern="0" dirty="0">
                          <a:solidFill>
                            <a:schemeClr val="bg1"/>
                          </a:solidFill>
                          <a:effectLst/>
                          <a:latin typeface="Noto Sans S Chinese Bold" pitchFamily="34" charset="-122"/>
                          <a:ea typeface="Noto Sans S Chinese Bold" pitchFamily="34" charset="-122"/>
                        </a:rPr>
                        <a:t>显示</a:t>
                      </a:r>
                      <a:r>
                        <a:rPr lang="zh-CN" sz="1100" b="1" kern="0" dirty="0">
                          <a:solidFill>
                            <a:schemeClr val="bg1"/>
                          </a:solidFill>
                          <a:effectLst/>
                          <a:latin typeface="Noto Sans S Chinese Bold" pitchFamily="34" charset="-122"/>
                          <a:ea typeface="Noto Sans S Chinese Bold" pitchFamily="34" charset="-122"/>
                        </a:rPr>
                        <a:t>屏、人</a:t>
                      </a:r>
                      <a:r>
                        <a:rPr lang="zh-CN" altLang="en-US" sz="1100" b="1" kern="0" dirty="0">
                          <a:solidFill>
                            <a:schemeClr val="bg1"/>
                          </a:solidFill>
                          <a:effectLst/>
                          <a:latin typeface="Noto Sans S Chinese Bold" pitchFamily="34" charset="-122"/>
                          <a:ea typeface="Noto Sans S Chinese Bold" pitchFamily="34" charset="-122"/>
                        </a:rPr>
                        <a:t>才培养</a:t>
                      </a:r>
                      <a:r>
                        <a:rPr lang="zh-CN" sz="1100" b="1" kern="0" dirty="0">
                          <a:solidFill>
                            <a:schemeClr val="bg1"/>
                          </a:solidFill>
                          <a:effectLst/>
                          <a:latin typeface="Noto Sans S Chinese Bold" pitchFamily="34" charset="-122"/>
                          <a:ea typeface="Noto Sans S Chinese Bold" pitchFamily="34" charset="-122"/>
                        </a:rPr>
                        <a:t>方案、岗位需求报告</a:t>
                      </a:r>
                      <a:r>
                        <a:rPr lang="zh-CN" altLang="zh-CN" sz="1100" b="1" kern="0" dirty="0">
                          <a:solidFill>
                            <a:schemeClr val="bg1"/>
                          </a:solidFill>
                          <a:effectLst/>
                          <a:latin typeface="Noto Sans S Chinese Bold" pitchFamily="34" charset="-122"/>
                          <a:ea typeface="Noto Sans S Chinese Bold" pitchFamily="34" charset="-122"/>
                        </a:rPr>
                        <a:t>、直播讲座</a:t>
                      </a:r>
                      <a:endParaRPr lang="zh-CN" sz="1100" b="1" kern="100" dirty="0">
                        <a:solidFill>
                          <a:schemeClr val="bg1"/>
                        </a:solidFill>
                        <a:effectLst/>
                        <a:latin typeface="Noto Sans S Chinese Bold" pitchFamily="34" charset="-122"/>
                        <a:ea typeface="Noto Sans S Chinese Bold" pitchFamily="34" charset="-122"/>
                        <a:cs typeface="Arial"/>
                      </a:endParaRPr>
                    </a:p>
                  </a:txBody>
                  <a:tcPr marL="18501" marR="18501" marT="0" marB="0" anchor="ctr">
                    <a:solidFill>
                      <a:srgbClr val="293CC2"/>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31"/>
                  </a:ext>
                </a:extLst>
              </a:tr>
            </a:tbl>
          </a:graphicData>
        </a:graphic>
      </p:graphicFrame>
      <p:sp>
        <p:nvSpPr>
          <p:cNvPr id="6" name="TextBox 5"/>
          <p:cNvSpPr txBox="1"/>
          <p:nvPr/>
        </p:nvSpPr>
        <p:spPr>
          <a:xfrm>
            <a:off x="611560" y="267494"/>
            <a:ext cx="1907865" cy="338554"/>
          </a:xfrm>
          <a:prstGeom prst="rect">
            <a:avLst/>
          </a:prstGeom>
          <a:noFill/>
        </p:spPr>
        <p:txBody>
          <a:bodyPr wrap="square" rtlCol="0">
            <a:spAutoFit/>
          </a:bodyPr>
          <a:lstStyle/>
          <a:p>
            <a:pPr>
              <a:spcBef>
                <a:spcPct val="0"/>
              </a:spcBef>
            </a:pPr>
            <a:r>
              <a:rPr lang="zh-CN" altLang="en-US" sz="1600" b="1" dirty="0">
                <a:solidFill>
                  <a:schemeClr val="tx1">
                    <a:lumMod val="65000"/>
                    <a:lumOff val="35000"/>
                  </a:schemeClr>
                </a:solidFill>
                <a:latin typeface="Noto Sans S Chinese Black" pitchFamily="34" charset="-122"/>
                <a:ea typeface="Noto Sans S Chinese Black" pitchFamily="34" charset="-122"/>
                <a:cs typeface="Arial" panose="020B0604020202020204" pitchFamily="34" charset="0"/>
              </a:rPr>
              <a:t>模块化选择清单</a:t>
            </a:r>
            <a:endParaRPr lang="en-US" altLang="zh-CN" sz="1600" b="1" dirty="0">
              <a:solidFill>
                <a:schemeClr val="tx1">
                  <a:lumMod val="65000"/>
                  <a:lumOff val="35000"/>
                </a:schemeClr>
              </a:solidFill>
              <a:latin typeface="Noto Sans S Chinese Black" pitchFamily="34" charset="-122"/>
              <a:ea typeface="Noto Sans S Chinese Black" pitchFamily="34" charset="-122"/>
              <a:cs typeface="Arial" panose="020B0604020202020204" pitchFamily="34" charset="0"/>
            </a:endParaRPr>
          </a:p>
        </p:txBody>
      </p:sp>
    </p:spTree>
    <p:extLst>
      <p:ext uri="{BB962C8B-B14F-4D97-AF65-F5344CB8AC3E}">
        <p14:creationId xmlns:p14="http://schemas.microsoft.com/office/powerpoint/2010/main" val="1452212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5"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t="3658" r="686" b="11809"/>
          <a:stretch/>
        </p:blipFill>
        <p:spPr bwMode="auto">
          <a:xfrm>
            <a:off x="-5859" y="840"/>
            <a:ext cx="9149857" cy="5142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2022" y="3147814"/>
            <a:ext cx="9141978" cy="1584176"/>
          </a:xfrm>
          <a:prstGeom prst="rect">
            <a:avLst/>
          </a:prstGeom>
          <a:solidFill>
            <a:srgbClr val="293CC2">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3" name="矩形 2"/>
          <p:cNvSpPr/>
          <p:nvPr/>
        </p:nvSpPr>
        <p:spPr>
          <a:xfrm>
            <a:off x="0" y="3147814"/>
            <a:ext cx="2195736" cy="15841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427686" y="3770625"/>
            <a:ext cx="1447866" cy="338554"/>
          </a:xfrm>
          <a:prstGeom prst="rect">
            <a:avLst/>
          </a:prstGeom>
          <a:noFill/>
        </p:spPr>
        <p:txBody>
          <a:bodyPr wrap="square" rtlCol="0">
            <a:spAutoFit/>
          </a:bodyPr>
          <a:lstStyle/>
          <a:p>
            <a:pPr algn="ctr"/>
            <a:r>
              <a:rPr lang="zh-CN" altLang="en-US" sz="1600" b="1" dirty="0">
                <a:solidFill>
                  <a:srgbClr val="0E1B77"/>
                </a:solidFill>
                <a:latin typeface="Noto Sans S Chinese Black" pitchFamily="34" charset="-122"/>
                <a:ea typeface="Noto Sans S Chinese Black" pitchFamily="34" charset="-122"/>
                <a:cs typeface="Segoe UI Semibold" panose="020B0702040204020203" pitchFamily="34" charset="0"/>
              </a:rPr>
              <a:t>产品简介</a:t>
            </a:r>
          </a:p>
        </p:txBody>
      </p:sp>
      <p:sp>
        <p:nvSpPr>
          <p:cNvPr id="8" name="矩形 7"/>
          <p:cNvSpPr/>
          <p:nvPr/>
        </p:nvSpPr>
        <p:spPr>
          <a:xfrm>
            <a:off x="2536391" y="3363838"/>
            <a:ext cx="6140065" cy="1061829"/>
          </a:xfrm>
          <a:prstGeom prst="rect">
            <a:avLst/>
          </a:prstGeom>
        </p:spPr>
        <p:txBody>
          <a:bodyPr wrap="square">
            <a:spAutoFit/>
          </a:bodyPr>
          <a:lstStyle/>
          <a:p>
            <a:pPr>
              <a:lnSpc>
                <a:spcPct val="150000"/>
              </a:lnSpc>
            </a:pPr>
            <a:r>
              <a:rPr lang="zh-CN" altLang="zh-CN" sz="1400" b="1" dirty="0">
                <a:solidFill>
                  <a:schemeClr val="bg1"/>
                </a:solidFill>
                <a:latin typeface="Noto Sans S Chinese Bold" pitchFamily="34" charset="-122"/>
                <a:ea typeface="Noto Sans S Chinese Bold" pitchFamily="34" charset="-122"/>
              </a:rPr>
              <a:t>汽车营销与服务专业（原汽车整车与配件营销专业）解决方案提供一揽子方案，涵盖</a:t>
            </a:r>
            <a:r>
              <a:rPr lang="zh-CN" altLang="zh-CN" sz="1400" b="1" dirty="0">
                <a:solidFill>
                  <a:schemeClr val="accent6">
                    <a:lumMod val="60000"/>
                    <a:lumOff val="40000"/>
                  </a:schemeClr>
                </a:solidFill>
                <a:latin typeface="Noto Sans S Chinese Bold" pitchFamily="34" charset="-122"/>
                <a:ea typeface="Noto Sans S Chinese Bold" pitchFamily="34" charset="-122"/>
              </a:rPr>
              <a:t>人才培养方案、核心课程资源、</a:t>
            </a:r>
            <a:r>
              <a:rPr lang="en-US" altLang="zh-CN" sz="1400" b="1" dirty="0">
                <a:solidFill>
                  <a:schemeClr val="accent6">
                    <a:lumMod val="60000"/>
                    <a:lumOff val="40000"/>
                  </a:schemeClr>
                </a:solidFill>
                <a:latin typeface="Noto Sans S Chinese Bold" pitchFamily="34" charset="-122"/>
                <a:ea typeface="Noto Sans S Chinese Bold" pitchFamily="34" charset="-122"/>
              </a:rPr>
              <a:t>3D/VR</a:t>
            </a:r>
            <a:r>
              <a:rPr lang="zh-CN" altLang="zh-CN" sz="1400" b="1" dirty="0">
                <a:solidFill>
                  <a:schemeClr val="accent6">
                    <a:lumMod val="60000"/>
                    <a:lumOff val="40000"/>
                  </a:schemeClr>
                </a:solidFill>
                <a:latin typeface="Noto Sans S Chinese Bold" pitchFamily="34" charset="-122"/>
                <a:ea typeface="Noto Sans S Chinese Bold" pitchFamily="34" charset="-122"/>
              </a:rPr>
              <a:t>实训软件、一体化硬件设备、行业企业微课、政策解读直播、最新人才岗位需求推送</a:t>
            </a:r>
            <a:r>
              <a:rPr lang="zh-CN" altLang="zh-CN" sz="1400" b="1" dirty="0">
                <a:solidFill>
                  <a:schemeClr val="bg1"/>
                </a:solidFill>
                <a:latin typeface="Noto Sans S Chinese Bold" pitchFamily="34" charset="-122"/>
                <a:ea typeface="Noto Sans S Chinese Bold" pitchFamily="34" charset="-122"/>
              </a:rPr>
              <a:t>等一体化产品服务。</a:t>
            </a:r>
            <a:endParaRPr lang="zh-CN" altLang="en-US" sz="1400" b="1" dirty="0">
              <a:solidFill>
                <a:schemeClr val="bg1"/>
              </a:solidFill>
              <a:latin typeface="Noto Sans S Chinese Bold" pitchFamily="34" charset="-122"/>
              <a:ea typeface="Noto Sans S Chinese Bold" pitchFamily="34" charset="-122"/>
            </a:endParaRPr>
          </a:p>
        </p:txBody>
      </p:sp>
      <p:sp>
        <p:nvSpPr>
          <p:cNvPr id="9" name="矩形 8"/>
          <p:cNvSpPr/>
          <p:nvPr/>
        </p:nvSpPr>
        <p:spPr>
          <a:xfrm>
            <a:off x="5940152" y="841"/>
            <a:ext cx="2615136" cy="1202757"/>
          </a:xfrm>
          <a:prstGeom prst="rect">
            <a:avLst/>
          </a:prstGeom>
          <a:solidFill>
            <a:srgbClr val="6986FF">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2" name="矩形 1"/>
          <p:cNvSpPr/>
          <p:nvPr/>
        </p:nvSpPr>
        <p:spPr>
          <a:xfrm>
            <a:off x="6001224" y="196980"/>
            <a:ext cx="2492990" cy="810478"/>
          </a:xfrm>
          <a:prstGeom prst="rect">
            <a:avLst/>
          </a:prstGeom>
        </p:spPr>
        <p:txBody>
          <a:bodyPr wrap="none">
            <a:spAutoFit/>
          </a:bodyPr>
          <a:lstStyle/>
          <a:p>
            <a:pPr algn="ctr">
              <a:lnSpc>
                <a:spcPts val="2800"/>
              </a:lnSpc>
            </a:pPr>
            <a:r>
              <a:rPr lang="zh-CN" altLang="zh-CN" sz="1600" b="1" dirty="0">
                <a:solidFill>
                  <a:schemeClr val="bg1"/>
                </a:solidFill>
                <a:latin typeface="Noto Sans S Chinese Black" pitchFamily="34" charset="-122"/>
                <a:ea typeface="Noto Sans S Chinese Black" pitchFamily="34" charset="-122"/>
              </a:rPr>
              <a:t>解决方案之</a:t>
            </a:r>
            <a:endParaRPr lang="en-US" altLang="zh-CN" sz="1600" b="1" dirty="0">
              <a:solidFill>
                <a:schemeClr val="bg1"/>
              </a:solidFill>
              <a:latin typeface="Noto Sans S Chinese Black" pitchFamily="34" charset="-122"/>
              <a:ea typeface="Noto Sans S Chinese Black" pitchFamily="34" charset="-122"/>
            </a:endParaRPr>
          </a:p>
          <a:p>
            <a:pPr algn="ctr">
              <a:lnSpc>
                <a:spcPts val="2800"/>
              </a:lnSpc>
            </a:pPr>
            <a:r>
              <a:rPr lang="zh-CN" altLang="zh-CN" sz="2000" b="1" dirty="0">
                <a:solidFill>
                  <a:schemeClr val="bg1"/>
                </a:solidFill>
                <a:latin typeface="Noto Sans S Chinese Black" pitchFamily="34" charset="-122"/>
                <a:ea typeface="Noto Sans S Chinese Black" pitchFamily="34" charset="-122"/>
              </a:rPr>
              <a:t>汽车</a:t>
            </a:r>
            <a:r>
              <a:rPr lang="zh-CN" altLang="en-US" sz="2000" b="1" dirty="0">
                <a:solidFill>
                  <a:schemeClr val="bg1"/>
                </a:solidFill>
                <a:latin typeface="Noto Sans S Chinese Black" pitchFamily="34" charset="-122"/>
                <a:ea typeface="Noto Sans S Chinese Black" pitchFamily="34" charset="-122"/>
              </a:rPr>
              <a:t>营销</a:t>
            </a:r>
            <a:r>
              <a:rPr lang="zh-CN" altLang="zh-CN" sz="2000" b="1" dirty="0">
                <a:solidFill>
                  <a:schemeClr val="bg1"/>
                </a:solidFill>
                <a:latin typeface="Noto Sans S Chinese Black" pitchFamily="34" charset="-122"/>
                <a:ea typeface="Noto Sans S Chinese Black" pitchFamily="34" charset="-122"/>
              </a:rPr>
              <a:t>与</a:t>
            </a:r>
            <a:r>
              <a:rPr lang="zh-CN" altLang="en-US" sz="2000" b="1" dirty="0">
                <a:solidFill>
                  <a:schemeClr val="bg1"/>
                </a:solidFill>
                <a:latin typeface="Noto Sans S Chinese Black" pitchFamily="34" charset="-122"/>
                <a:ea typeface="Noto Sans S Chinese Black" pitchFamily="34" charset="-122"/>
              </a:rPr>
              <a:t>服务</a:t>
            </a:r>
            <a:r>
              <a:rPr lang="zh-CN" altLang="zh-CN" sz="2000" b="1" dirty="0">
                <a:solidFill>
                  <a:schemeClr val="bg1"/>
                </a:solidFill>
                <a:latin typeface="Noto Sans S Chinese Black" pitchFamily="34" charset="-122"/>
                <a:ea typeface="Noto Sans S Chinese Black" pitchFamily="34" charset="-122"/>
              </a:rPr>
              <a:t>专业</a:t>
            </a:r>
          </a:p>
        </p:txBody>
      </p:sp>
      <p:sp>
        <p:nvSpPr>
          <p:cNvPr id="11" name="TextBox 10"/>
          <p:cNvSpPr txBox="1"/>
          <p:nvPr/>
        </p:nvSpPr>
        <p:spPr>
          <a:xfrm>
            <a:off x="427686" y="196979"/>
            <a:ext cx="2232247" cy="646331"/>
          </a:xfrm>
          <a:prstGeom prst="rect">
            <a:avLst/>
          </a:prstGeom>
          <a:noFill/>
        </p:spPr>
        <p:txBody>
          <a:bodyPr wrap="square" rtlCol="0">
            <a:spAutoFit/>
          </a:bodyPr>
          <a:lstStyle/>
          <a:p>
            <a:r>
              <a:rPr lang="zh-CN" altLang="en-US" sz="2200" b="1" dirty="0">
                <a:solidFill>
                  <a:srgbClr val="0E1B77"/>
                </a:solidFill>
                <a:latin typeface="Noto Sans S Chinese Black" pitchFamily="34" charset="-122"/>
                <a:ea typeface="Noto Sans S Chinese Black" pitchFamily="34" charset="-122"/>
              </a:rPr>
              <a:t>主打专业</a:t>
            </a:r>
            <a:r>
              <a:rPr lang="en-US" altLang="zh-CN" sz="2200" b="1" dirty="0">
                <a:solidFill>
                  <a:srgbClr val="0E1B77"/>
                </a:solidFill>
                <a:latin typeface="Noto Sans S Chinese Black" pitchFamily="34" charset="-122"/>
                <a:ea typeface="Noto Sans S Chinese Black" pitchFamily="34" charset="-122"/>
              </a:rPr>
              <a:t>2</a:t>
            </a:r>
          </a:p>
          <a:p>
            <a:r>
              <a:rPr lang="zh-CN" altLang="zh-CN" sz="1400" b="1" dirty="0">
                <a:solidFill>
                  <a:srgbClr val="0E1B77"/>
                </a:solidFill>
                <a:latin typeface="Noto Sans S Chinese Black" pitchFamily="34" charset="-122"/>
                <a:ea typeface="Noto Sans S Chinese Black" pitchFamily="34" charset="-122"/>
              </a:rPr>
              <a:t>专业代码：</a:t>
            </a:r>
            <a:r>
              <a:rPr lang="en-US" altLang="zh-CN" sz="1400" b="1" dirty="0">
                <a:solidFill>
                  <a:srgbClr val="0E1B77"/>
                </a:solidFill>
                <a:latin typeface="Noto Sans S Chinese Black" pitchFamily="34" charset="-122"/>
                <a:ea typeface="Noto Sans S Chinese Black" pitchFamily="34" charset="-122"/>
              </a:rPr>
              <a:t>082800        </a:t>
            </a:r>
          </a:p>
        </p:txBody>
      </p:sp>
    </p:spTree>
    <p:extLst>
      <p:ext uri="{BB962C8B-B14F-4D97-AF65-F5344CB8AC3E}">
        <p14:creationId xmlns:p14="http://schemas.microsoft.com/office/powerpoint/2010/main" val="17834851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401" b="14520"/>
          <a:stretch/>
        </p:blipFill>
        <p:spPr bwMode="auto">
          <a:xfrm>
            <a:off x="0" y="-1"/>
            <a:ext cx="9143684" cy="5137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8" name="矩形 87"/>
          <p:cNvSpPr/>
          <p:nvPr/>
        </p:nvSpPr>
        <p:spPr>
          <a:xfrm>
            <a:off x="0" y="0"/>
            <a:ext cx="9143684" cy="5137405"/>
          </a:xfrm>
          <a:prstGeom prst="rect">
            <a:avLst/>
          </a:prstGeom>
          <a:solidFill>
            <a:srgbClr val="0E1B7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a:solidFill>
                <a:prstClr val="white"/>
              </a:solidFill>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7257" y="2932683"/>
            <a:ext cx="2355349" cy="1691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r="7447"/>
          <a:stretch/>
        </p:blipFill>
        <p:spPr bwMode="auto">
          <a:xfrm>
            <a:off x="3458636" y="1026674"/>
            <a:ext cx="2363378" cy="1777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t="112" r="4736"/>
          <a:stretch/>
        </p:blipFill>
        <p:spPr bwMode="auto">
          <a:xfrm>
            <a:off x="5940152" y="1026674"/>
            <a:ext cx="2355349" cy="3686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r="4761"/>
          <a:stretch/>
        </p:blipFill>
        <p:spPr bwMode="auto">
          <a:xfrm>
            <a:off x="3458634" y="2932683"/>
            <a:ext cx="2363379" cy="1780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3922" r="10266"/>
          <a:stretch/>
        </p:blipFill>
        <p:spPr bwMode="auto">
          <a:xfrm>
            <a:off x="1007257" y="1022563"/>
            <a:ext cx="2355349" cy="1802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矩形 65"/>
          <p:cNvSpPr/>
          <p:nvPr/>
        </p:nvSpPr>
        <p:spPr>
          <a:xfrm>
            <a:off x="1007257" y="2505263"/>
            <a:ext cx="2355349" cy="320192"/>
          </a:xfrm>
          <a:prstGeom prst="rect">
            <a:avLst/>
          </a:prstGeom>
          <a:solidFill>
            <a:schemeClr val="accent6">
              <a:lumMod val="7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67" name="矩形 66"/>
          <p:cNvSpPr/>
          <p:nvPr/>
        </p:nvSpPr>
        <p:spPr>
          <a:xfrm>
            <a:off x="3458635" y="2505263"/>
            <a:ext cx="2363379" cy="32019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b="1">
              <a:solidFill>
                <a:prstClr val="white"/>
              </a:solidFill>
            </a:endParaRPr>
          </a:p>
        </p:txBody>
      </p:sp>
      <p:sp>
        <p:nvSpPr>
          <p:cNvPr id="12" name="矩形 11"/>
          <p:cNvSpPr/>
          <p:nvPr/>
        </p:nvSpPr>
        <p:spPr>
          <a:xfrm>
            <a:off x="1007258" y="2526860"/>
            <a:ext cx="2355348" cy="307777"/>
          </a:xfrm>
          <a:prstGeom prst="rect">
            <a:avLst/>
          </a:prstGeom>
          <a:solidFill>
            <a:schemeClr val="accent6">
              <a:lumMod val="75000"/>
            </a:schemeClr>
          </a:solidFill>
        </p:spPr>
        <p:txBody>
          <a:bodyPr wrap="square">
            <a:spAutoFit/>
          </a:bodyPr>
          <a:lstStyle/>
          <a:p>
            <a:pPr lvl="0" algn="ctr"/>
            <a:r>
              <a:rPr lang="zh-CN" altLang="zh-CN" sz="1400" b="1" dirty="0">
                <a:solidFill>
                  <a:schemeClr val="bg1"/>
                </a:solidFill>
                <a:latin typeface="Noto Sans S Chinese Bold" pitchFamily="34" charset="-122"/>
                <a:ea typeface="Noto Sans S Chinese Bold" pitchFamily="34" charset="-122"/>
              </a:rPr>
              <a:t>汽车销售技巧</a:t>
            </a:r>
            <a:endParaRPr lang="en-US" altLang="zh-CN" sz="1400" b="1" dirty="0">
              <a:solidFill>
                <a:schemeClr val="bg1"/>
              </a:solidFill>
              <a:latin typeface="Noto Sans S Chinese Bold" pitchFamily="34" charset="-122"/>
              <a:ea typeface="Noto Sans S Chinese Bold" pitchFamily="34" charset="-122"/>
            </a:endParaRPr>
          </a:p>
        </p:txBody>
      </p:sp>
      <p:sp>
        <p:nvSpPr>
          <p:cNvPr id="13" name="矩形 12"/>
          <p:cNvSpPr/>
          <p:nvPr/>
        </p:nvSpPr>
        <p:spPr>
          <a:xfrm>
            <a:off x="3704447" y="2526860"/>
            <a:ext cx="1863725" cy="307777"/>
          </a:xfrm>
          <a:prstGeom prst="rect">
            <a:avLst/>
          </a:prstGeom>
        </p:spPr>
        <p:txBody>
          <a:bodyPr wrap="square">
            <a:spAutoFit/>
          </a:bodyPr>
          <a:lstStyle/>
          <a:p>
            <a:pPr lvl="0" algn="ctr"/>
            <a:r>
              <a:rPr lang="zh-CN" altLang="zh-CN" sz="1400" b="1" dirty="0">
                <a:solidFill>
                  <a:schemeClr val="bg1"/>
                </a:solidFill>
                <a:latin typeface="Noto Sans S Chinese Bold" pitchFamily="34" charset="-122"/>
                <a:ea typeface="Noto Sans S Chinese Bold" pitchFamily="34" charset="-122"/>
              </a:rPr>
              <a:t>汽车保险与理赔</a:t>
            </a:r>
            <a:endParaRPr lang="en-US" altLang="zh-CN" sz="1400" b="1" dirty="0">
              <a:solidFill>
                <a:schemeClr val="bg1"/>
              </a:solidFill>
              <a:latin typeface="Noto Sans S Chinese Bold" pitchFamily="34" charset="-122"/>
              <a:ea typeface="Noto Sans S Chinese Bold" pitchFamily="34" charset="-122"/>
              <a:cs typeface="Raleway"/>
            </a:endParaRPr>
          </a:p>
        </p:txBody>
      </p:sp>
      <p:sp>
        <p:nvSpPr>
          <p:cNvPr id="84" name="矩形 83"/>
          <p:cNvSpPr/>
          <p:nvPr/>
        </p:nvSpPr>
        <p:spPr>
          <a:xfrm>
            <a:off x="1007257" y="4393283"/>
            <a:ext cx="2355349" cy="32019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b="1">
              <a:solidFill>
                <a:prstClr val="white"/>
              </a:solidFill>
            </a:endParaRPr>
          </a:p>
        </p:txBody>
      </p:sp>
      <p:sp>
        <p:nvSpPr>
          <p:cNvPr id="16" name="矩形 15"/>
          <p:cNvSpPr/>
          <p:nvPr/>
        </p:nvSpPr>
        <p:spPr>
          <a:xfrm>
            <a:off x="1151273" y="4414880"/>
            <a:ext cx="2088231" cy="307777"/>
          </a:xfrm>
          <a:prstGeom prst="rect">
            <a:avLst/>
          </a:prstGeom>
        </p:spPr>
        <p:txBody>
          <a:bodyPr wrap="square">
            <a:spAutoFit/>
          </a:bodyPr>
          <a:lstStyle/>
          <a:p>
            <a:pPr lvl="0" algn="ctr"/>
            <a:r>
              <a:rPr lang="zh-CN" altLang="zh-CN" sz="1400" b="1" dirty="0">
                <a:solidFill>
                  <a:schemeClr val="bg1"/>
                </a:solidFill>
                <a:latin typeface="Noto Sans S Chinese Bold" pitchFamily="34" charset="-122"/>
                <a:ea typeface="Noto Sans S Chinese Bold" pitchFamily="34" charset="-122"/>
              </a:rPr>
              <a:t>汽车电子商务</a:t>
            </a:r>
            <a:endParaRPr lang="en-US" altLang="zh-CN" sz="1400" b="1" dirty="0">
              <a:solidFill>
                <a:schemeClr val="bg1"/>
              </a:solidFill>
              <a:latin typeface="Noto Sans S Chinese Bold" pitchFamily="34" charset="-122"/>
              <a:ea typeface="Noto Sans S Chinese Bold" pitchFamily="34" charset="-122"/>
            </a:endParaRPr>
          </a:p>
        </p:txBody>
      </p:sp>
      <p:sp>
        <p:nvSpPr>
          <p:cNvPr id="86" name="矩形 85"/>
          <p:cNvSpPr/>
          <p:nvPr/>
        </p:nvSpPr>
        <p:spPr>
          <a:xfrm>
            <a:off x="5940152" y="4393283"/>
            <a:ext cx="2355349" cy="32019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b="1">
              <a:solidFill>
                <a:prstClr val="white"/>
              </a:solidFill>
            </a:endParaRPr>
          </a:p>
        </p:txBody>
      </p:sp>
      <p:sp>
        <p:nvSpPr>
          <p:cNvPr id="85" name="矩形 84"/>
          <p:cNvSpPr/>
          <p:nvPr/>
        </p:nvSpPr>
        <p:spPr>
          <a:xfrm>
            <a:off x="3458635" y="4393283"/>
            <a:ext cx="2363379" cy="32019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sz="1400" b="1">
              <a:solidFill>
                <a:prstClr val="white"/>
              </a:solidFill>
            </a:endParaRPr>
          </a:p>
        </p:txBody>
      </p:sp>
      <p:sp>
        <p:nvSpPr>
          <p:cNvPr id="17" name="矩形 16"/>
          <p:cNvSpPr/>
          <p:nvPr/>
        </p:nvSpPr>
        <p:spPr>
          <a:xfrm>
            <a:off x="3873208" y="4414880"/>
            <a:ext cx="1706904" cy="307777"/>
          </a:xfrm>
          <a:prstGeom prst="rect">
            <a:avLst/>
          </a:prstGeom>
        </p:spPr>
        <p:txBody>
          <a:bodyPr wrap="square">
            <a:spAutoFit/>
          </a:bodyPr>
          <a:lstStyle/>
          <a:p>
            <a:r>
              <a:rPr lang="zh-CN" altLang="zh-CN" sz="1400" b="1" dirty="0">
                <a:solidFill>
                  <a:schemeClr val="bg1"/>
                </a:solidFill>
                <a:latin typeface="Noto Sans S Chinese Bold" pitchFamily="34" charset="-122"/>
                <a:ea typeface="Noto Sans S Chinese Bold" pitchFamily="34" charset="-122"/>
              </a:rPr>
              <a:t>事故车查勘与定损</a:t>
            </a:r>
          </a:p>
        </p:txBody>
      </p:sp>
      <p:sp>
        <p:nvSpPr>
          <p:cNvPr id="14" name="矩形 13"/>
          <p:cNvSpPr/>
          <p:nvPr/>
        </p:nvSpPr>
        <p:spPr>
          <a:xfrm>
            <a:off x="6202289" y="4414879"/>
            <a:ext cx="1834063" cy="307777"/>
          </a:xfrm>
          <a:prstGeom prst="rect">
            <a:avLst/>
          </a:prstGeom>
          <a:solidFill>
            <a:schemeClr val="accent6">
              <a:lumMod val="75000"/>
            </a:schemeClr>
          </a:solidFill>
        </p:spPr>
        <p:txBody>
          <a:bodyPr wrap="square">
            <a:spAutoFit/>
          </a:bodyPr>
          <a:lstStyle/>
          <a:p>
            <a:pPr lvl="0" algn="ctr"/>
            <a:r>
              <a:rPr lang="zh-CN" altLang="zh-CN" sz="1400" b="1" dirty="0">
                <a:solidFill>
                  <a:schemeClr val="bg1"/>
                </a:solidFill>
                <a:latin typeface="Noto Sans S Chinese Bold" pitchFamily="34" charset="-122"/>
                <a:ea typeface="Noto Sans S Chinese Bold" pitchFamily="34" charset="-122"/>
              </a:rPr>
              <a:t>汽车配件营销与管理</a:t>
            </a:r>
            <a:endParaRPr lang="en-US" altLang="zh-CN" sz="1400" b="1" dirty="0">
              <a:solidFill>
                <a:schemeClr val="bg1"/>
              </a:solidFill>
              <a:latin typeface="Noto Sans S Chinese Bold" pitchFamily="34" charset="-122"/>
              <a:ea typeface="Noto Sans S Chinese Bold" pitchFamily="34" charset="-122"/>
            </a:endParaRPr>
          </a:p>
        </p:txBody>
      </p:sp>
      <p:sp>
        <p:nvSpPr>
          <p:cNvPr id="7" name="TextBox 6"/>
          <p:cNvSpPr txBox="1"/>
          <p:nvPr/>
        </p:nvSpPr>
        <p:spPr>
          <a:xfrm>
            <a:off x="899593" y="555526"/>
            <a:ext cx="1008111" cy="338554"/>
          </a:xfrm>
          <a:prstGeom prst="rect">
            <a:avLst/>
          </a:prstGeom>
          <a:noFill/>
        </p:spPr>
        <p:txBody>
          <a:bodyPr wrap="square" rtlCol="0">
            <a:spAutoFit/>
          </a:bodyPr>
          <a:lstStyle/>
          <a:p>
            <a:pPr>
              <a:spcBef>
                <a:spcPct val="0"/>
              </a:spcBef>
            </a:pPr>
            <a:r>
              <a:rPr lang="zh-CN" altLang="en-US" sz="1600" b="1" dirty="0">
                <a:solidFill>
                  <a:schemeClr val="bg1"/>
                </a:solidFill>
                <a:latin typeface="Noto Sans S Chinese Black" pitchFamily="34" charset="-122"/>
                <a:ea typeface="Noto Sans S Chinese Black" pitchFamily="34" charset="-122"/>
                <a:cs typeface="Arial" panose="020B0604020202020204" pitchFamily="34" charset="0"/>
              </a:rPr>
              <a:t>核心课程</a:t>
            </a:r>
            <a:endParaRPr lang="ru-RU" altLang="zh-CN" sz="1600" b="1" dirty="0">
              <a:solidFill>
                <a:schemeClr val="bg1"/>
              </a:solidFill>
              <a:latin typeface="Noto Sans S Chinese Black" pitchFamily="34" charset="-122"/>
              <a:ea typeface="Noto Sans S Chinese Black" pitchFamily="34" charset="-122"/>
              <a:cs typeface="Arial" panose="020B0604020202020204" pitchFamily="34" charset="0"/>
            </a:endParaRPr>
          </a:p>
        </p:txBody>
      </p:sp>
    </p:spTree>
    <p:extLst>
      <p:ext uri="{BB962C8B-B14F-4D97-AF65-F5344CB8AC3E}">
        <p14:creationId xmlns:p14="http://schemas.microsoft.com/office/powerpoint/2010/main" val="2329967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9144000" cy="22117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14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24413" b="-24413"/>
          <a:stretch/>
        </p:blipFill>
        <p:spPr bwMode="auto">
          <a:xfrm>
            <a:off x="6839365" y="567402"/>
            <a:ext cx="2030633" cy="1376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1515"/>
          <a:stretch/>
        </p:blipFill>
        <p:spPr bwMode="auto">
          <a:xfrm>
            <a:off x="2611945" y="567403"/>
            <a:ext cx="2030634" cy="1400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矩形 10"/>
          <p:cNvSpPr/>
          <p:nvPr/>
        </p:nvSpPr>
        <p:spPr>
          <a:xfrm>
            <a:off x="0" y="2211710"/>
            <a:ext cx="9144000" cy="2931789"/>
          </a:xfrm>
          <a:prstGeom prst="rect">
            <a:avLst/>
          </a:prstGeom>
          <a:solidFill>
            <a:srgbClr val="0E1B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5"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753" t="14370"/>
          <a:stretch/>
        </p:blipFill>
        <p:spPr bwMode="auto">
          <a:xfrm>
            <a:off x="4725655" y="567403"/>
            <a:ext cx="2030633" cy="1400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5" name="矩形 84"/>
          <p:cNvSpPr/>
          <p:nvPr/>
        </p:nvSpPr>
        <p:spPr>
          <a:xfrm>
            <a:off x="2610829" y="1573433"/>
            <a:ext cx="2031749" cy="4222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a:off x="4725656" y="1573433"/>
            <a:ext cx="2030633" cy="4222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6839365" y="1573433"/>
            <a:ext cx="2030633" cy="4222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7" name="Pict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826" t="5495"/>
          <a:stretch/>
        </p:blipFill>
        <p:spPr bwMode="auto">
          <a:xfrm>
            <a:off x="2611946" y="2641900"/>
            <a:ext cx="2030633" cy="1472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图片 7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1165" y="2641900"/>
            <a:ext cx="1967034" cy="1314147"/>
          </a:xfrm>
          <a:prstGeom prst="rect">
            <a:avLst/>
          </a:prstGeom>
        </p:spPr>
      </p:pic>
      <p:sp>
        <p:nvSpPr>
          <p:cNvPr id="39" name="矩形 38"/>
          <p:cNvSpPr/>
          <p:nvPr/>
        </p:nvSpPr>
        <p:spPr>
          <a:xfrm>
            <a:off x="2611945" y="3956047"/>
            <a:ext cx="2030633" cy="55991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2927710" y="1595576"/>
            <a:ext cx="1397987" cy="430887"/>
          </a:xfrm>
          <a:prstGeom prst="rect">
            <a:avLst/>
          </a:prstGeom>
          <a:noFill/>
        </p:spPr>
        <p:txBody>
          <a:bodyPr wrap="square" rtlCol="0">
            <a:spAutoFit/>
          </a:bodyPr>
          <a:lstStyle/>
          <a:p>
            <a:pPr algn="ctr"/>
            <a:r>
              <a:rPr lang="zh-CN" altLang="zh-CN" sz="1100" b="1" dirty="0">
                <a:solidFill>
                  <a:schemeClr val="tx1">
                    <a:lumMod val="65000"/>
                    <a:lumOff val="35000"/>
                  </a:schemeClr>
                </a:solidFill>
                <a:latin typeface="Noto Sans S Chinese Bold" pitchFamily="34" charset="-122"/>
                <a:ea typeface="Noto Sans S Chinese Bold" pitchFamily="34" charset="-122"/>
              </a:rPr>
              <a:t>汽车营销与服务专业建设薄弱</a:t>
            </a:r>
            <a:endParaRPr lang="zh-CN" altLang="en-US" sz="1100" b="1" dirty="0">
              <a:solidFill>
                <a:schemeClr val="tx1">
                  <a:lumMod val="65000"/>
                  <a:lumOff val="35000"/>
                </a:schemeClr>
              </a:solidFill>
              <a:latin typeface="Noto Sans S Chinese Bold" pitchFamily="34" charset="-122"/>
              <a:ea typeface="Noto Sans S Chinese Bold" pitchFamily="34" charset="-122"/>
            </a:endParaRPr>
          </a:p>
        </p:txBody>
      </p:sp>
      <p:sp>
        <p:nvSpPr>
          <p:cNvPr id="13" name="TextBox 12"/>
          <p:cNvSpPr txBox="1"/>
          <p:nvPr/>
        </p:nvSpPr>
        <p:spPr>
          <a:xfrm>
            <a:off x="5041978" y="1595576"/>
            <a:ext cx="1397987" cy="430887"/>
          </a:xfrm>
          <a:prstGeom prst="rect">
            <a:avLst/>
          </a:prstGeom>
          <a:noFill/>
        </p:spPr>
        <p:txBody>
          <a:bodyPr wrap="square" rtlCol="0">
            <a:spAutoFit/>
          </a:bodyPr>
          <a:lstStyle/>
          <a:p>
            <a:pPr algn="ctr"/>
            <a:r>
              <a:rPr lang="zh-CN" altLang="zh-CN" sz="1100" b="1" dirty="0">
                <a:solidFill>
                  <a:schemeClr val="tx1">
                    <a:lumMod val="65000"/>
                    <a:lumOff val="35000"/>
                  </a:schemeClr>
                </a:solidFill>
                <a:latin typeface="Noto Sans S Chinese Bold" pitchFamily="34" charset="-122"/>
                <a:ea typeface="Noto Sans S Chinese Bold" pitchFamily="34" charset="-122"/>
              </a:rPr>
              <a:t>课程资源匮乏、类型单一、内容枯燥</a:t>
            </a:r>
            <a:endParaRPr lang="zh-CN" altLang="en-US" sz="1100" b="1" dirty="0">
              <a:solidFill>
                <a:schemeClr val="tx1">
                  <a:lumMod val="65000"/>
                  <a:lumOff val="35000"/>
                </a:schemeClr>
              </a:solidFill>
              <a:latin typeface="Noto Sans S Chinese Bold" pitchFamily="34" charset="-122"/>
              <a:ea typeface="Noto Sans S Chinese Bold" pitchFamily="34" charset="-122"/>
            </a:endParaRPr>
          </a:p>
        </p:txBody>
      </p:sp>
      <p:sp>
        <p:nvSpPr>
          <p:cNvPr id="16" name="TextBox 15"/>
          <p:cNvSpPr txBox="1"/>
          <p:nvPr/>
        </p:nvSpPr>
        <p:spPr>
          <a:xfrm>
            <a:off x="2682237" y="4041104"/>
            <a:ext cx="1888931" cy="430887"/>
          </a:xfrm>
          <a:prstGeom prst="rect">
            <a:avLst/>
          </a:prstGeom>
          <a:noFill/>
        </p:spPr>
        <p:txBody>
          <a:bodyPr wrap="square" rtlCol="0">
            <a:spAutoFit/>
          </a:bodyPr>
          <a:lstStyle/>
          <a:p>
            <a:pPr algn="ctr"/>
            <a:r>
              <a:rPr lang="zh-CN" altLang="en-US" sz="1100" b="1" dirty="0">
                <a:solidFill>
                  <a:schemeClr val="bg1"/>
                </a:solidFill>
                <a:latin typeface="Noto Sans S Chinese Bold" pitchFamily="34" charset="-122"/>
                <a:ea typeface="Noto Sans S Chinese Bold" pitchFamily="34" charset="-122"/>
              </a:rPr>
              <a:t>人才培养</a:t>
            </a:r>
            <a:r>
              <a:rPr lang="zh-CN" altLang="zh-CN" sz="1100" b="1" dirty="0">
                <a:solidFill>
                  <a:schemeClr val="bg1"/>
                </a:solidFill>
                <a:latin typeface="Noto Sans S Chinese Bold" pitchFamily="34" charset="-122"/>
                <a:ea typeface="Noto Sans S Chinese Bold" pitchFamily="34" charset="-122"/>
              </a:rPr>
              <a:t>方案、课程、实训、教学手段、增值服务一体化</a:t>
            </a:r>
            <a:endParaRPr lang="zh-CN" altLang="en-US" sz="1100" b="1" dirty="0">
              <a:solidFill>
                <a:schemeClr val="bg1"/>
              </a:solidFill>
              <a:latin typeface="Noto Sans S Chinese Bold" pitchFamily="34" charset="-122"/>
              <a:ea typeface="Noto Sans S Chinese Bold" pitchFamily="34" charset="-122"/>
            </a:endParaRPr>
          </a:p>
        </p:txBody>
      </p:sp>
      <p:sp>
        <p:nvSpPr>
          <p:cNvPr id="24" name="矩形 23"/>
          <p:cNvSpPr/>
          <p:nvPr/>
        </p:nvSpPr>
        <p:spPr>
          <a:xfrm>
            <a:off x="325944" y="3004432"/>
            <a:ext cx="2877904" cy="900246"/>
          </a:xfrm>
          <a:prstGeom prst="rect">
            <a:avLst/>
          </a:prstGeom>
        </p:spPr>
        <p:txBody>
          <a:bodyPr wrap="square">
            <a:spAutoFit/>
          </a:bodyPr>
          <a:lstStyle/>
          <a:p>
            <a:pPr>
              <a:lnSpc>
                <a:spcPct val="150000"/>
              </a:lnSpc>
            </a:pPr>
            <a:r>
              <a:rPr lang="zh-CN" altLang="en-US" sz="3500" dirty="0">
                <a:solidFill>
                  <a:schemeClr val="bg1">
                    <a:lumMod val="95000"/>
                  </a:schemeClr>
                </a:solidFill>
                <a:latin typeface="微软雅黑" pitchFamily="34" charset="-122"/>
                <a:ea typeface="微软雅黑" pitchFamily="34" charset="-122"/>
                <a:cs typeface="+mn-ea"/>
              </a:rPr>
              <a:t>解决方案 </a:t>
            </a:r>
            <a:r>
              <a:rPr lang="en-US" altLang="zh-CN" sz="3500" dirty="0">
                <a:solidFill>
                  <a:schemeClr val="bg1">
                    <a:lumMod val="95000"/>
                  </a:schemeClr>
                </a:solidFill>
                <a:latin typeface="微软雅黑" pitchFamily="34" charset="-122"/>
                <a:ea typeface="微软雅黑" pitchFamily="34" charset="-122"/>
                <a:cs typeface="+mn-ea"/>
              </a:rPr>
              <a:t>&gt;</a:t>
            </a:r>
            <a:endParaRPr lang="zh-CN" altLang="en-US" sz="3500" dirty="0">
              <a:solidFill>
                <a:schemeClr val="bg1">
                  <a:lumMod val="95000"/>
                </a:schemeClr>
              </a:solidFill>
              <a:latin typeface="微软雅黑" pitchFamily="34" charset="-122"/>
              <a:ea typeface="微软雅黑" pitchFamily="34" charset="-122"/>
              <a:cs typeface="+mn-ea"/>
            </a:endParaRPr>
          </a:p>
        </p:txBody>
      </p:sp>
      <p:sp>
        <p:nvSpPr>
          <p:cNvPr id="55" name="矩形 54"/>
          <p:cNvSpPr/>
          <p:nvPr/>
        </p:nvSpPr>
        <p:spPr>
          <a:xfrm>
            <a:off x="325946" y="761781"/>
            <a:ext cx="2061444" cy="1200329"/>
          </a:xfrm>
          <a:prstGeom prst="rect">
            <a:avLst/>
          </a:prstGeom>
        </p:spPr>
        <p:txBody>
          <a:bodyPr wrap="square">
            <a:spAutoFit/>
          </a:bodyPr>
          <a:lstStyle/>
          <a:p>
            <a:r>
              <a:rPr lang="zh-CN" altLang="en-US" sz="3600" b="1" dirty="0">
                <a:solidFill>
                  <a:schemeClr val="tx1">
                    <a:lumMod val="65000"/>
                    <a:lumOff val="35000"/>
                  </a:schemeClr>
                </a:solidFill>
                <a:latin typeface="微软雅黑" pitchFamily="34" charset="-122"/>
                <a:ea typeface="微软雅黑" pitchFamily="34" charset="-122"/>
                <a:cs typeface="+mn-ea"/>
              </a:rPr>
              <a:t>专业建设短板</a:t>
            </a:r>
            <a:r>
              <a:rPr lang="en-US" altLang="zh-CN" sz="3600" b="1" dirty="0">
                <a:solidFill>
                  <a:schemeClr val="tx1">
                    <a:lumMod val="65000"/>
                    <a:lumOff val="35000"/>
                  </a:schemeClr>
                </a:solidFill>
                <a:latin typeface="微软雅黑" pitchFamily="34" charset="-122"/>
                <a:ea typeface="微软雅黑" pitchFamily="34" charset="-122"/>
                <a:cs typeface="+mn-ea"/>
              </a:rPr>
              <a:t>&gt;</a:t>
            </a:r>
            <a:endParaRPr lang="zh-CN" altLang="en-US" sz="3600" b="1" dirty="0">
              <a:solidFill>
                <a:schemeClr val="tx1">
                  <a:lumMod val="65000"/>
                  <a:lumOff val="35000"/>
                </a:schemeClr>
              </a:solidFill>
              <a:latin typeface="微软雅黑" pitchFamily="34" charset="-122"/>
              <a:ea typeface="微软雅黑" pitchFamily="34" charset="-122"/>
              <a:cs typeface="+mn-ea"/>
            </a:endParaRPr>
          </a:p>
        </p:txBody>
      </p:sp>
      <p:sp>
        <p:nvSpPr>
          <p:cNvPr id="60" name="L 形 59"/>
          <p:cNvSpPr/>
          <p:nvPr/>
        </p:nvSpPr>
        <p:spPr>
          <a:xfrm rot="8100000">
            <a:off x="7740381" y="2151789"/>
            <a:ext cx="228600" cy="228600"/>
          </a:xfrm>
          <a:prstGeom prst="corner">
            <a:avLst/>
          </a:prstGeom>
          <a:solidFill>
            <a:srgbClr val="0E1B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L 形 60"/>
          <p:cNvSpPr/>
          <p:nvPr/>
        </p:nvSpPr>
        <p:spPr>
          <a:xfrm rot="8100000">
            <a:off x="5626672" y="2151789"/>
            <a:ext cx="228600" cy="228600"/>
          </a:xfrm>
          <a:prstGeom prst="corner">
            <a:avLst/>
          </a:prstGeom>
          <a:solidFill>
            <a:srgbClr val="0E1B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L 形 62"/>
          <p:cNvSpPr/>
          <p:nvPr/>
        </p:nvSpPr>
        <p:spPr>
          <a:xfrm rot="8100000">
            <a:off x="3512962" y="2151789"/>
            <a:ext cx="228600" cy="228600"/>
          </a:xfrm>
          <a:prstGeom prst="corner">
            <a:avLst/>
          </a:prstGeom>
          <a:solidFill>
            <a:srgbClr val="0E1B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a:off x="4725656" y="3956047"/>
            <a:ext cx="2030633" cy="55991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nvSpPr>
        <p:spPr>
          <a:xfrm>
            <a:off x="6839365" y="3956047"/>
            <a:ext cx="2030633" cy="55991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TextBox 83"/>
          <p:cNvSpPr txBox="1"/>
          <p:nvPr/>
        </p:nvSpPr>
        <p:spPr>
          <a:xfrm>
            <a:off x="6982223" y="1595576"/>
            <a:ext cx="1838249" cy="430887"/>
          </a:xfrm>
          <a:prstGeom prst="rect">
            <a:avLst/>
          </a:prstGeom>
          <a:noFill/>
        </p:spPr>
        <p:txBody>
          <a:bodyPr wrap="square" rtlCol="0">
            <a:spAutoFit/>
          </a:bodyPr>
          <a:lstStyle/>
          <a:p>
            <a:pPr algn="ctr"/>
            <a:r>
              <a:rPr lang="zh-CN" altLang="zh-CN" sz="1100" b="1" dirty="0">
                <a:solidFill>
                  <a:schemeClr val="tx1">
                    <a:lumMod val="65000"/>
                    <a:lumOff val="35000"/>
                  </a:schemeClr>
                </a:solidFill>
                <a:latin typeface="Noto Sans S Chinese Bold" pitchFamily="34" charset="-122"/>
                <a:ea typeface="Noto Sans S Chinese Bold" pitchFamily="34" charset="-122"/>
              </a:rPr>
              <a:t>行业企业实践不足、教学与岗位脱节</a:t>
            </a:r>
            <a:endParaRPr lang="zh-CN" altLang="en-US" sz="1100" b="1" dirty="0">
              <a:solidFill>
                <a:schemeClr val="tx1">
                  <a:lumMod val="65000"/>
                  <a:lumOff val="35000"/>
                </a:schemeClr>
              </a:solidFill>
              <a:latin typeface="Noto Sans S Chinese Bold" pitchFamily="34" charset="-122"/>
              <a:ea typeface="Noto Sans S Chinese Bold" pitchFamily="34" charset="-122"/>
            </a:endParaRPr>
          </a:p>
        </p:txBody>
      </p:sp>
      <p:sp>
        <p:nvSpPr>
          <p:cNvPr id="89" name="TextBox 88"/>
          <p:cNvSpPr txBox="1"/>
          <p:nvPr/>
        </p:nvSpPr>
        <p:spPr>
          <a:xfrm>
            <a:off x="4748461" y="4041104"/>
            <a:ext cx="2030632" cy="430887"/>
          </a:xfrm>
          <a:prstGeom prst="rect">
            <a:avLst/>
          </a:prstGeom>
          <a:noFill/>
        </p:spPr>
        <p:txBody>
          <a:bodyPr wrap="square" rtlCol="0">
            <a:spAutoFit/>
          </a:bodyPr>
          <a:lstStyle/>
          <a:p>
            <a:pPr algn="ctr"/>
            <a:r>
              <a:rPr lang="en-US" altLang="zh-CN" sz="1100" b="1" dirty="0">
                <a:solidFill>
                  <a:schemeClr val="bg1"/>
                </a:solidFill>
                <a:latin typeface="Noto Sans S Chinese Bold" pitchFamily="34" charset="-122"/>
                <a:ea typeface="Noto Sans S Chinese Bold" pitchFamily="34" charset="-122"/>
              </a:rPr>
              <a:t>28</a:t>
            </a:r>
            <a:r>
              <a:rPr lang="zh-CN" altLang="zh-CN" sz="1100" b="1" dirty="0">
                <a:solidFill>
                  <a:schemeClr val="bg1"/>
                </a:solidFill>
                <a:latin typeface="Noto Sans S Chinese Bold" pitchFamily="34" charset="-122"/>
                <a:ea typeface="Noto Sans S Chinese Bold" pitchFamily="34" charset="-122"/>
              </a:rPr>
              <a:t>款理实一体化课程实训，采用</a:t>
            </a:r>
            <a:r>
              <a:rPr lang="en-US" altLang="zh-CN" sz="1100" b="1" dirty="0">
                <a:solidFill>
                  <a:schemeClr val="bg1"/>
                </a:solidFill>
                <a:latin typeface="Noto Sans S Chinese Bold" pitchFamily="34" charset="-122"/>
                <a:ea typeface="Noto Sans S Chinese Bold" pitchFamily="34" charset="-122"/>
              </a:rPr>
              <a:t>3d/VR</a:t>
            </a:r>
            <a:r>
              <a:rPr lang="zh-CN" altLang="zh-CN" sz="1100" b="1" dirty="0">
                <a:solidFill>
                  <a:schemeClr val="bg1"/>
                </a:solidFill>
                <a:latin typeface="Noto Sans S Chinese Bold" pitchFamily="34" charset="-122"/>
                <a:ea typeface="Noto Sans S Chinese Bold" pitchFamily="34" charset="-122"/>
              </a:rPr>
              <a:t>等新科技教学手段</a:t>
            </a:r>
            <a:endParaRPr lang="zh-CN" altLang="en-US" sz="1100" b="1" dirty="0">
              <a:solidFill>
                <a:schemeClr val="bg1"/>
              </a:solidFill>
              <a:latin typeface="Noto Sans S Chinese Bold" pitchFamily="34" charset="-122"/>
              <a:ea typeface="Noto Sans S Chinese Bold" pitchFamily="34" charset="-122"/>
            </a:endParaRPr>
          </a:p>
        </p:txBody>
      </p:sp>
      <p:sp>
        <p:nvSpPr>
          <p:cNvPr id="90" name="TextBox 89"/>
          <p:cNvSpPr txBox="1"/>
          <p:nvPr/>
        </p:nvSpPr>
        <p:spPr>
          <a:xfrm>
            <a:off x="6910214" y="4041104"/>
            <a:ext cx="1888931" cy="430887"/>
          </a:xfrm>
          <a:prstGeom prst="rect">
            <a:avLst/>
          </a:prstGeom>
          <a:noFill/>
        </p:spPr>
        <p:txBody>
          <a:bodyPr wrap="square" rtlCol="0">
            <a:spAutoFit/>
          </a:bodyPr>
          <a:lstStyle/>
          <a:p>
            <a:pPr algn="ctr"/>
            <a:r>
              <a:rPr lang="zh-CN" altLang="zh-CN" sz="1100" b="1" dirty="0">
                <a:solidFill>
                  <a:schemeClr val="bg1"/>
                </a:solidFill>
                <a:latin typeface="Noto Sans S Chinese Bold" pitchFamily="34" charset="-122"/>
                <a:ea typeface="Noto Sans S Chinese Bold" pitchFamily="34" charset="-122"/>
              </a:rPr>
              <a:t>销售顾问、服务顾问、备件主管等行业岗位微课</a:t>
            </a:r>
            <a:endParaRPr lang="zh-CN" altLang="en-US" sz="1100" b="1" dirty="0">
              <a:solidFill>
                <a:schemeClr val="bg1"/>
              </a:solidFill>
              <a:latin typeface="Noto Sans S Chinese Bold" pitchFamily="34" charset="-122"/>
              <a:ea typeface="Noto Sans S Chinese Bold" pitchFamily="34" charset="-122"/>
            </a:endParaRPr>
          </a:p>
        </p:txBody>
      </p:sp>
      <p:pic>
        <p:nvPicPr>
          <p:cNvPr id="3078" name="Picture 6"/>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8905" b="6079"/>
          <a:stretch/>
        </p:blipFill>
        <p:spPr bwMode="auto">
          <a:xfrm>
            <a:off x="4721459" y="2641899"/>
            <a:ext cx="2034829" cy="1314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57972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李欢\4.图片\internet-3563638.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693"/>
          <a:stretch/>
        </p:blipFill>
        <p:spPr bwMode="auto">
          <a:xfrm>
            <a:off x="-1" y="0"/>
            <a:ext cx="9144001" cy="51435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5940152" y="841"/>
            <a:ext cx="2615136" cy="1202757"/>
          </a:xfrm>
          <a:prstGeom prst="rect">
            <a:avLst/>
          </a:prstGeom>
          <a:solidFill>
            <a:srgbClr val="0066FF">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dirty="0">
              <a:solidFill>
                <a:prstClr val="white"/>
              </a:solidFill>
            </a:endParaRPr>
          </a:p>
        </p:txBody>
      </p:sp>
      <p:sp>
        <p:nvSpPr>
          <p:cNvPr id="2" name="矩形 1"/>
          <p:cNvSpPr/>
          <p:nvPr/>
        </p:nvSpPr>
        <p:spPr>
          <a:xfrm>
            <a:off x="6001224" y="196980"/>
            <a:ext cx="2492990" cy="810478"/>
          </a:xfrm>
          <a:prstGeom prst="rect">
            <a:avLst/>
          </a:prstGeom>
        </p:spPr>
        <p:txBody>
          <a:bodyPr wrap="none">
            <a:spAutoFit/>
          </a:bodyPr>
          <a:lstStyle/>
          <a:p>
            <a:pPr algn="ctr">
              <a:lnSpc>
                <a:spcPts val="2800"/>
              </a:lnSpc>
            </a:pPr>
            <a:r>
              <a:rPr lang="zh-CN" altLang="zh-CN" sz="2000" b="1" dirty="0">
                <a:solidFill>
                  <a:schemeClr val="bg1"/>
                </a:solidFill>
                <a:latin typeface="Noto Sans S Chinese Black" pitchFamily="34" charset="-122"/>
                <a:ea typeface="Noto Sans S Chinese Black" pitchFamily="34" charset="-122"/>
              </a:rPr>
              <a:t>汽车</a:t>
            </a:r>
            <a:r>
              <a:rPr lang="zh-CN" altLang="en-US" sz="2000" b="1" dirty="0">
                <a:solidFill>
                  <a:schemeClr val="bg1"/>
                </a:solidFill>
                <a:latin typeface="Noto Sans S Chinese Black" pitchFamily="34" charset="-122"/>
                <a:ea typeface="Noto Sans S Chinese Black" pitchFamily="34" charset="-122"/>
              </a:rPr>
              <a:t>营销</a:t>
            </a:r>
            <a:r>
              <a:rPr lang="zh-CN" altLang="zh-CN" sz="2000" b="1" dirty="0">
                <a:solidFill>
                  <a:schemeClr val="bg1"/>
                </a:solidFill>
                <a:latin typeface="Noto Sans S Chinese Black" pitchFamily="34" charset="-122"/>
                <a:ea typeface="Noto Sans S Chinese Black" pitchFamily="34" charset="-122"/>
              </a:rPr>
              <a:t>与</a:t>
            </a:r>
            <a:r>
              <a:rPr lang="zh-CN" altLang="en-US" sz="2000" b="1" dirty="0">
                <a:solidFill>
                  <a:schemeClr val="bg1"/>
                </a:solidFill>
                <a:latin typeface="Noto Sans S Chinese Black" pitchFamily="34" charset="-122"/>
                <a:ea typeface="Noto Sans S Chinese Black" pitchFamily="34" charset="-122"/>
              </a:rPr>
              <a:t>服务</a:t>
            </a:r>
            <a:r>
              <a:rPr lang="zh-CN" altLang="zh-CN" sz="2000" b="1" dirty="0">
                <a:solidFill>
                  <a:schemeClr val="bg1"/>
                </a:solidFill>
                <a:latin typeface="Noto Sans S Chinese Black" pitchFamily="34" charset="-122"/>
                <a:ea typeface="Noto Sans S Chinese Black" pitchFamily="34" charset="-122"/>
              </a:rPr>
              <a:t>专业</a:t>
            </a:r>
            <a:endParaRPr lang="en-US" altLang="zh-CN" sz="2000" b="1" dirty="0">
              <a:solidFill>
                <a:schemeClr val="bg1"/>
              </a:solidFill>
              <a:latin typeface="Noto Sans S Chinese Black" pitchFamily="34" charset="-122"/>
              <a:ea typeface="Noto Sans S Chinese Black" pitchFamily="34" charset="-122"/>
            </a:endParaRPr>
          </a:p>
          <a:p>
            <a:pPr algn="ctr">
              <a:lnSpc>
                <a:spcPts val="2800"/>
              </a:lnSpc>
            </a:pPr>
            <a:r>
              <a:rPr lang="zh-CN" altLang="en-US" sz="2000" b="1" dirty="0">
                <a:solidFill>
                  <a:schemeClr val="bg1"/>
                </a:solidFill>
                <a:latin typeface="Noto Sans S Chinese Black" pitchFamily="34" charset="-122"/>
                <a:ea typeface="Noto Sans S Chinese Black" pitchFamily="34" charset="-122"/>
              </a:rPr>
              <a:t>模块化选择清单</a:t>
            </a:r>
            <a:endParaRPr lang="zh-CN" altLang="zh-CN" sz="2000" b="1" dirty="0">
              <a:solidFill>
                <a:schemeClr val="bg1"/>
              </a:solidFill>
              <a:latin typeface="Noto Sans S Chinese Black" pitchFamily="34" charset="-122"/>
              <a:ea typeface="Noto Sans S Chinese Black" pitchFamily="34" charset="-122"/>
            </a:endParaRPr>
          </a:p>
        </p:txBody>
      </p:sp>
      <p:graphicFrame>
        <p:nvGraphicFramePr>
          <p:cNvPr id="12" name="表格 11"/>
          <p:cNvGraphicFramePr>
            <a:graphicFrameLocks noGrp="1"/>
          </p:cNvGraphicFramePr>
          <p:nvPr>
            <p:extLst>
              <p:ext uri="{D42A27DB-BD31-4B8C-83A1-F6EECF244321}">
                <p14:modId xmlns:p14="http://schemas.microsoft.com/office/powerpoint/2010/main" val="1999206374"/>
              </p:ext>
            </p:extLst>
          </p:nvPr>
        </p:nvGraphicFramePr>
        <p:xfrm>
          <a:off x="755576" y="1707654"/>
          <a:ext cx="7632847" cy="2860850"/>
        </p:xfrm>
        <a:graphic>
          <a:graphicData uri="http://schemas.openxmlformats.org/drawingml/2006/table">
            <a:tbl>
              <a:tblPr firstRow="1" firstCol="1" bandRow="1">
                <a:tableStyleId>{6E25E649-3F16-4E02-A733-19D2CDBF48F0}</a:tableStyleId>
              </a:tblPr>
              <a:tblGrid>
                <a:gridCol w="1272141">
                  <a:extLst>
                    <a:ext uri="{9D8B030D-6E8A-4147-A177-3AD203B41FA5}">
                      <a16:colId xmlns:a16="http://schemas.microsoft.com/office/drawing/2014/main" val="20000"/>
                    </a:ext>
                  </a:extLst>
                </a:gridCol>
                <a:gridCol w="6360706">
                  <a:extLst>
                    <a:ext uri="{9D8B030D-6E8A-4147-A177-3AD203B41FA5}">
                      <a16:colId xmlns:a16="http://schemas.microsoft.com/office/drawing/2014/main" val="20001"/>
                    </a:ext>
                  </a:extLst>
                </a:gridCol>
              </a:tblGrid>
              <a:tr h="468052">
                <a:tc>
                  <a:txBody>
                    <a:bodyPr/>
                    <a:lstStyle/>
                    <a:p>
                      <a:pPr algn="ctr">
                        <a:spcAft>
                          <a:spcPts val="0"/>
                        </a:spcAft>
                      </a:pPr>
                      <a:r>
                        <a:rPr lang="zh-CN" altLang="en-US" sz="1600" b="1" kern="100" dirty="0">
                          <a:effectLst/>
                          <a:latin typeface="Noto Sans S Chinese Black" pitchFamily="34" charset="-122"/>
                          <a:ea typeface="Noto Sans S Chinese Black" pitchFamily="34" charset="-122"/>
                        </a:rPr>
                        <a:t>类别</a:t>
                      </a:r>
                      <a:endParaRPr lang="zh-CN" sz="1600" b="1" kern="100" dirty="0">
                        <a:solidFill>
                          <a:schemeClr val="bg1"/>
                        </a:solidFill>
                        <a:effectLst/>
                        <a:latin typeface="Noto Sans S Chinese Black" pitchFamily="34" charset="-122"/>
                        <a:ea typeface="Noto Sans S Chinese Black" pitchFamily="34" charset="-122"/>
                        <a:cs typeface="Arial"/>
                      </a:endParaRPr>
                    </a:p>
                  </a:txBody>
                  <a:tcPr marL="68580" marR="68580" marT="0" marB="0" anchor="ctr">
                    <a:lnL>
                      <a:noFill/>
                    </a:lnL>
                    <a:lnR>
                      <a:noFill/>
                    </a:lnR>
                    <a:lnT w="25400" cmpd="sng">
                      <a:noFill/>
                    </a:lnT>
                    <a:lnB w="25400" cmpd="sng">
                      <a:noFill/>
                    </a:lnB>
                    <a:lnTlToBr w="12700" cmpd="sng">
                      <a:noFill/>
                      <a:prstDash val="solid"/>
                    </a:lnTlToBr>
                    <a:lnBlToTr w="12700" cmpd="sng">
                      <a:noFill/>
                      <a:prstDash val="solid"/>
                    </a:lnBlToTr>
                    <a:solidFill>
                      <a:srgbClr val="0066FF"/>
                    </a:solidFill>
                  </a:tcPr>
                </a:tc>
                <a:tc>
                  <a:txBody>
                    <a:bodyPr/>
                    <a:lstStyle/>
                    <a:p>
                      <a:pPr algn="ctr">
                        <a:spcAft>
                          <a:spcPts val="0"/>
                        </a:spcAft>
                      </a:pPr>
                      <a:r>
                        <a:rPr lang="zh-CN" sz="1600" b="1" kern="0" dirty="0">
                          <a:effectLst/>
                          <a:latin typeface="Noto Sans S Chinese Black" pitchFamily="34" charset="-122"/>
                          <a:ea typeface="Noto Sans S Chinese Black" pitchFamily="34" charset="-122"/>
                        </a:rPr>
                        <a:t>产品构成</a:t>
                      </a:r>
                      <a:endParaRPr lang="zh-CN" sz="1600" b="1" kern="100" dirty="0">
                        <a:solidFill>
                          <a:schemeClr val="bg1"/>
                        </a:solidFill>
                        <a:effectLst/>
                        <a:latin typeface="Noto Sans S Chinese Black" pitchFamily="34" charset="-122"/>
                        <a:ea typeface="Noto Sans S Chinese Black" pitchFamily="34" charset="-122"/>
                        <a:cs typeface="Arial"/>
                      </a:endParaRPr>
                    </a:p>
                  </a:txBody>
                  <a:tcPr marL="68580" marR="68580" marT="0" marB="0" anchor="ctr">
                    <a:lnL>
                      <a:noFill/>
                    </a:lnL>
                    <a:lnR>
                      <a:noFill/>
                    </a:lnR>
                    <a:lnT w="25400" cmpd="sng">
                      <a:noFill/>
                    </a:lnT>
                    <a:lnB w="25400" cmpd="sng">
                      <a:noFill/>
                    </a:lnB>
                    <a:lnTlToBr w="12700" cmpd="sng">
                      <a:noFill/>
                      <a:prstDash val="solid"/>
                    </a:lnTlToBr>
                    <a:lnBlToTr w="12700" cmpd="sng">
                      <a:noFill/>
                      <a:prstDash val="solid"/>
                    </a:lnBlToTr>
                    <a:solidFill>
                      <a:srgbClr val="0066FF"/>
                    </a:solidFill>
                  </a:tcPr>
                </a:tc>
                <a:extLst>
                  <a:ext uri="{0D108BD9-81ED-4DB2-BD59-A6C34878D82A}">
                    <a16:rowId xmlns:a16="http://schemas.microsoft.com/office/drawing/2014/main" val="10000"/>
                  </a:ext>
                </a:extLst>
              </a:tr>
              <a:tr h="720080">
                <a:tc>
                  <a:txBody>
                    <a:bodyPr/>
                    <a:lstStyle/>
                    <a:p>
                      <a:pPr algn="ctr">
                        <a:spcAft>
                          <a:spcPts val="0"/>
                        </a:spcAft>
                      </a:pPr>
                      <a:r>
                        <a:rPr lang="en-US" sz="1600" b="1" kern="100" dirty="0">
                          <a:effectLst/>
                          <a:latin typeface="Noto Sans S Chinese Black" pitchFamily="34" charset="-122"/>
                          <a:ea typeface="Noto Sans S Chinese Black" pitchFamily="34" charset="-122"/>
                        </a:rPr>
                        <a:t>E</a:t>
                      </a:r>
                      <a:r>
                        <a:rPr lang="zh-CN" sz="1600" b="1" kern="100" dirty="0">
                          <a:effectLst/>
                          <a:latin typeface="Noto Sans S Chinese Black" pitchFamily="34" charset="-122"/>
                          <a:ea typeface="Noto Sans S Chinese Black" pitchFamily="34" charset="-122"/>
                        </a:rPr>
                        <a:t>教学版</a:t>
                      </a:r>
                      <a:endParaRPr lang="zh-CN" sz="1600" b="1" kern="100" dirty="0">
                        <a:solidFill>
                          <a:schemeClr val="bg1"/>
                        </a:solidFill>
                        <a:effectLst/>
                        <a:latin typeface="Noto Sans S Chinese Black" pitchFamily="34" charset="-122"/>
                        <a:ea typeface="Noto Sans S Chinese Black" pitchFamily="34" charset="-122"/>
                        <a:cs typeface="Arial"/>
                      </a:endParaRPr>
                    </a:p>
                  </a:txBody>
                  <a:tcPr marL="68580" marR="68580" marT="0" marB="0" anchor="ctr">
                    <a:lnL>
                      <a:noFill/>
                    </a:lnL>
                    <a:lnR>
                      <a:noFill/>
                    </a:lnR>
                    <a:lnT w="25400" cmpd="sng">
                      <a:noFill/>
                    </a:lnT>
                    <a:lnB>
                      <a:noFill/>
                    </a:lnB>
                    <a:lnTlToBr w="12700" cmpd="sng">
                      <a:noFill/>
                      <a:prstDash val="solid"/>
                    </a:lnTlToBr>
                    <a:lnBlToTr w="12700" cmpd="sng">
                      <a:noFill/>
                      <a:prstDash val="solid"/>
                    </a:lnBlToTr>
                    <a:solidFill>
                      <a:srgbClr val="0066FF"/>
                    </a:solidFill>
                  </a:tcPr>
                </a:tc>
                <a:tc>
                  <a:txBody>
                    <a:bodyPr/>
                    <a:lstStyle/>
                    <a:p>
                      <a:pPr algn="ctr">
                        <a:lnSpc>
                          <a:spcPct val="150000"/>
                        </a:lnSpc>
                        <a:spcAft>
                          <a:spcPts val="0"/>
                        </a:spcAft>
                      </a:pPr>
                      <a:r>
                        <a:rPr lang="en-US" sz="1400" b="1" kern="100" dirty="0">
                          <a:solidFill>
                            <a:srgbClr val="C00000"/>
                          </a:solidFill>
                          <a:effectLst/>
                          <a:latin typeface="Noto Sans S Chinese Black" pitchFamily="34" charset="-122"/>
                          <a:ea typeface="Noto Sans S Chinese Black" pitchFamily="34" charset="-122"/>
                        </a:rPr>
                        <a:t>422</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 课程资源</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5</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选</a:t>
                      </a:r>
                      <a:r>
                        <a:rPr lang="en-US" sz="1400" b="1" kern="100" dirty="0">
                          <a:solidFill>
                            <a:srgbClr val="C00000"/>
                          </a:solidFill>
                          <a:effectLst/>
                          <a:latin typeface="Noto Sans S Chinese Black" pitchFamily="34" charset="-122"/>
                          <a:ea typeface="Noto Sans S Chinese Black" pitchFamily="34" charset="-122"/>
                        </a:rPr>
                        <a:t>4</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（不含</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VR</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版）</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 + 3D</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软件</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7</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选</a:t>
                      </a:r>
                      <a:r>
                        <a:rPr lang="en-US" sz="1400" b="1" kern="100" dirty="0">
                          <a:solidFill>
                            <a:srgbClr val="C00000"/>
                          </a:solidFill>
                          <a:effectLst/>
                          <a:latin typeface="Noto Sans S Chinese Black" pitchFamily="34" charset="-122"/>
                          <a:ea typeface="Noto Sans S Chinese Black" pitchFamily="34" charset="-122"/>
                        </a:rPr>
                        <a:t>2</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 </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行业微课类</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9</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选</a:t>
                      </a:r>
                      <a:r>
                        <a:rPr lang="en-US" sz="1400" b="1" kern="100" dirty="0">
                          <a:solidFill>
                            <a:srgbClr val="C00000"/>
                          </a:solidFill>
                          <a:effectLst/>
                          <a:latin typeface="Noto Sans S Chinese Black" pitchFamily="34" charset="-122"/>
                          <a:ea typeface="Noto Sans S Chinese Black" pitchFamily="34" charset="-122"/>
                        </a:rPr>
                        <a:t>2</a:t>
                      </a:r>
                      <a:endParaRPr lang="zh-CN" sz="1400" b="1" kern="100" dirty="0">
                        <a:solidFill>
                          <a:srgbClr val="C00000"/>
                        </a:solidFill>
                        <a:effectLst/>
                        <a:latin typeface="Noto Sans S Chinese Black" pitchFamily="34" charset="-122"/>
                        <a:ea typeface="Noto Sans S Chinese Black" pitchFamily="34" charset="-122"/>
                      </a:endParaRPr>
                    </a:p>
                    <a:p>
                      <a:pPr algn="ctr">
                        <a:lnSpc>
                          <a:spcPct val="150000"/>
                        </a:lnSpc>
                        <a:spcAft>
                          <a:spcPts val="0"/>
                        </a:spcAft>
                      </a:pP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（赠送服务器</a:t>
                      </a:r>
                      <a:r>
                        <a:rPr lang="zh-CN"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a:t>
                      </a:r>
                      <a:r>
                        <a:rPr lang="zh-CN" altLang="zh-CN" sz="1200" b="1" kern="100" dirty="0">
                          <a:solidFill>
                            <a:schemeClr val="tx1">
                              <a:lumMod val="65000"/>
                              <a:lumOff val="35000"/>
                            </a:schemeClr>
                          </a:solidFill>
                          <a:effectLst/>
                          <a:latin typeface="+mn-lt"/>
                          <a:ea typeface="Noto Sans S Chinese Bold" pitchFamily="34" charset="-122"/>
                          <a:cs typeface="Arial"/>
                        </a:rPr>
                        <a:t>赛名师汽车专业网站平</a:t>
                      </a:r>
                      <a:r>
                        <a:rPr lang="zh-CN" altLang="en-US" sz="1200" b="1" kern="100" dirty="0">
                          <a:solidFill>
                            <a:schemeClr val="tx1">
                              <a:lumMod val="65000"/>
                              <a:lumOff val="35000"/>
                            </a:schemeClr>
                          </a:solidFill>
                          <a:effectLst/>
                          <a:latin typeface="+mn-lt"/>
                          <a:ea typeface="Noto Sans S Chinese Bold" pitchFamily="34" charset="-122"/>
                          <a:cs typeface="Arial"/>
                        </a:rPr>
                        <a:t>台</a:t>
                      </a: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、人</a:t>
                      </a:r>
                      <a:r>
                        <a:rPr lang="zh-CN" alt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才</a:t>
                      </a: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培</a:t>
                      </a:r>
                      <a:r>
                        <a:rPr lang="zh-CN" alt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养</a:t>
                      </a: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方案、岗位需求报告</a:t>
                      </a:r>
                      <a:r>
                        <a:rPr lang="zh-CN"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、直播讲座</a:t>
                      </a: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a:t>
                      </a:r>
                    </a:p>
                  </a:txBody>
                  <a:tcPr marL="68580" marR="68580" marT="0" marB="0" anchor="ctr">
                    <a:lnL>
                      <a:noFill/>
                    </a:lnL>
                    <a:lnR>
                      <a:noFill/>
                    </a:lnR>
                    <a:lnT w="254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720080">
                <a:tc>
                  <a:txBody>
                    <a:bodyPr/>
                    <a:lstStyle/>
                    <a:p>
                      <a:pPr algn="ctr">
                        <a:spcAft>
                          <a:spcPts val="0"/>
                        </a:spcAft>
                      </a:pPr>
                      <a:r>
                        <a:rPr lang="en-US" sz="1600" b="1" kern="100" dirty="0">
                          <a:effectLst/>
                          <a:latin typeface="Noto Sans S Chinese Black" pitchFamily="34" charset="-122"/>
                          <a:ea typeface="Noto Sans S Chinese Black" pitchFamily="34" charset="-122"/>
                        </a:rPr>
                        <a:t>VR</a:t>
                      </a:r>
                      <a:r>
                        <a:rPr lang="zh-CN" sz="1600" b="1" kern="100" dirty="0">
                          <a:effectLst/>
                          <a:latin typeface="Noto Sans S Chinese Black" pitchFamily="34" charset="-122"/>
                          <a:ea typeface="Noto Sans S Chinese Black" pitchFamily="34" charset="-122"/>
                        </a:rPr>
                        <a:t>教学</a:t>
                      </a:r>
                      <a:r>
                        <a:rPr lang="en-US" sz="1600" b="1" kern="100" dirty="0">
                          <a:effectLst/>
                          <a:latin typeface="Noto Sans S Chinese Black" pitchFamily="34" charset="-122"/>
                          <a:ea typeface="Noto Sans S Chinese Black" pitchFamily="34" charset="-122"/>
                        </a:rPr>
                        <a:t>A</a:t>
                      </a:r>
                      <a:endParaRPr lang="zh-CN" sz="1600" b="1" kern="100" dirty="0">
                        <a:solidFill>
                          <a:schemeClr val="bg1"/>
                        </a:solidFill>
                        <a:effectLst/>
                        <a:latin typeface="Noto Sans S Chinese Black" pitchFamily="34" charset="-122"/>
                        <a:ea typeface="Noto Sans S Chinese Black" pitchFamily="34" charset="-122"/>
                        <a:cs typeface="Arial"/>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0066FF"/>
                    </a:solidFill>
                  </a:tcPr>
                </a:tc>
                <a:tc>
                  <a:txBody>
                    <a:bodyPr/>
                    <a:lstStyle/>
                    <a:p>
                      <a:pPr algn="ctr">
                        <a:lnSpc>
                          <a:spcPct val="150000"/>
                        </a:lnSpc>
                        <a:spcAft>
                          <a:spcPts val="0"/>
                        </a:spcAft>
                      </a:pPr>
                      <a:r>
                        <a:rPr lang="en-US" sz="1400" b="1" kern="100" dirty="0">
                          <a:solidFill>
                            <a:srgbClr val="C00000"/>
                          </a:solidFill>
                          <a:effectLst/>
                          <a:latin typeface="Noto Sans S Chinese Black" pitchFamily="34" charset="-122"/>
                          <a:ea typeface="Noto Sans S Chinese Black" pitchFamily="34" charset="-122"/>
                        </a:rPr>
                        <a:t>4343</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 课程资源</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5</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选</a:t>
                      </a:r>
                      <a:r>
                        <a:rPr lang="en-US" sz="1400" b="1" kern="100" dirty="0">
                          <a:solidFill>
                            <a:srgbClr val="C00000"/>
                          </a:solidFill>
                          <a:effectLst/>
                          <a:latin typeface="Noto Sans S Chinese Black" pitchFamily="34" charset="-122"/>
                          <a:ea typeface="Noto Sans S Chinese Black" pitchFamily="34" charset="-122"/>
                        </a:rPr>
                        <a:t>4</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 + 3D</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软件</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7</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选</a:t>
                      </a:r>
                      <a:r>
                        <a:rPr lang="en-US" sz="1400" b="1" kern="100" dirty="0">
                          <a:solidFill>
                            <a:srgbClr val="C00000"/>
                          </a:solidFill>
                          <a:effectLst/>
                          <a:latin typeface="Noto Sans S Chinese Black" pitchFamily="34" charset="-122"/>
                          <a:ea typeface="Noto Sans S Chinese Black" pitchFamily="34" charset="-122"/>
                        </a:rPr>
                        <a:t>3</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 +VR</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软件</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7</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选</a:t>
                      </a:r>
                      <a:r>
                        <a:rPr lang="en-US" sz="1400" b="1" kern="100" dirty="0">
                          <a:solidFill>
                            <a:srgbClr val="C00000"/>
                          </a:solidFill>
                          <a:effectLst/>
                          <a:latin typeface="Noto Sans S Chinese Black" pitchFamily="34" charset="-122"/>
                          <a:ea typeface="Noto Sans S Chinese Black" pitchFamily="34" charset="-122"/>
                        </a:rPr>
                        <a:t>4</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 + </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行业微课类</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9</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选</a:t>
                      </a:r>
                      <a:r>
                        <a:rPr lang="en-US" sz="1400" b="1" kern="100" dirty="0">
                          <a:solidFill>
                            <a:srgbClr val="C00000"/>
                          </a:solidFill>
                          <a:effectLst/>
                          <a:latin typeface="Noto Sans S Chinese Black" pitchFamily="34" charset="-122"/>
                          <a:ea typeface="Noto Sans S Chinese Black" pitchFamily="34" charset="-122"/>
                        </a:rPr>
                        <a:t>3</a:t>
                      </a:r>
                      <a:endParaRPr lang="zh-CN" sz="1400" b="1" kern="100" dirty="0">
                        <a:solidFill>
                          <a:srgbClr val="C00000"/>
                        </a:solidFill>
                        <a:effectLst/>
                        <a:latin typeface="Noto Sans S Chinese Black" pitchFamily="34" charset="-122"/>
                        <a:ea typeface="Noto Sans S Chinese Black" pitchFamily="34" charset="-122"/>
                      </a:endParaRPr>
                    </a:p>
                    <a:p>
                      <a:pPr marL="0" algn="ctr" defTabSz="914400" rtl="0" eaLnBrk="1" latinLnBrk="0" hangingPunct="1">
                        <a:lnSpc>
                          <a:spcPct val="150000"/>
                        </a:lnSpc>
                        <a:spcAft>
                          <a:spcPts val="0"/>
                        </a:spcAft>
                      </a:pP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（赠送服务器、</a:t>
                      </a:r>
                      <a:r>
                        <a:rPr lang="zh-CN" altLang="zh-CN" sz="1200" b="1" kern="100" dirty="0">
                          <a:solidFill>
                            <a:schemeClr val="tx1">
                              <a:lumMod val="65000"/>
                              <a:lumOff val="35000"/>
                            </a:schemeClr>
                          </a:solidFill>
                          <a:effectLst/>
                          <a:latin typeface="+mn-lt"/>
                          <a:ea typeface="Noto Sans S Chinese Bold" pitchFamily="34" charset="-122"/>
                          <a:cs typeface="Arial"/>
                        </a:rPr>
                        <a:t>赛名师汽车专业网站平</a:t>
                      </a:r>
                      <a:r>
                        <a:rPr lang="zh-CN" altLang="en-US" sz="1200" b="1" kern="100" dirty="0">
                          <a:solidFill>
                            <a:schemeClr val="tx1">
                              <a:lumMod val="65000"/>
                              <a:lumOff val="35000"/>
                            </a:schemeClr>
                          </a:solidFill>
                          <a:effectLst/>
                          <a:latin typeface="+mn-lt"/>
                          <a:ea typeface="Noto Sans S Chinese Bold" pitchFamily="34" charset="-122"/>
                          <a:cs typeface="Arial"/>
                        </a:rPr>
                        <a:t>台</a:t>
                      </a:r>
                      <a:r>
                        <a:rPr lang="zh-CN"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a:t>
                      </a:r>
                      <a:r>
                        <a:rPr 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zSpace1</a:t>
                      </a:r>
                      <a:r>
                        <a:rPr lang="zh-CN" alt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台</a:t>
                      </a: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a:t>
                      </a:r>
                      <a:endParaRPr lang="en-US"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endParaRPr>
                    </a:p>
                    <a:p>
                      <a:pPr marL="0" algn="ctr" defTabSz="914400" rtl="0" eaLnBrk="1" latinLnBrk="0" hangingPunct="1">
                        <a:lnSpc>
                          <a:spcPct val="150000"/>
                        </a:lnSpc>
                        <a:spcAft>
                          <a:spcPts val="0"/>
                        </a:spcAft>
                      </a:pPr>
                      <a:r>
                        <a:rPr lang="zh-CN" alt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裸眼</a:t>
                      </a:r>
                      <a:r>
                        <a:rPr lang="en-US"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3D</a:t>
                      </a:r>
                      <a:r>
                        <a:rPr lang="zh-CN" alt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显示屏</a:t>
                      </a:r>
                      <a:r>
                        <a:rPr lang="en-US"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1</a:t>
                      </a:r>
                      <a:r>
                        <a:rPr lang="zh-CN" alt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块</a:t>
                      </a: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a:t>
                      </a:r>
                      <a:r>
                        <a:rPr lang="zh-CN" alt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人才培养</a:t>
                      </a: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方案、岗位需求报告</a:t>
                      </a:r>
                      <a:r>
                        <a:rPr lang="zh-CN"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、直播讲座</a:t>
                      </a: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a:t>
                      </a: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720080">
                <a:tc>
                  <a:txBody>
                    <a:bodyPr/>
                    <a:lstStyle/>
                    <a:p>
                      <a:pPr algn="ctr">
                        <a:spcAft>
                          <a:spcPts val="0"/>
                        </a:spcAft>
                      </a:pPr>
                      <a:r>
                        <a:rPr lang="en-US" sz="1600" b="1" kern="100" dirty="0">
                          <a:effectLst/>
                          <a:latin typeface="Noto Sans S Chinese Black" pitchFamily="34" charset="-122"/>
                          <a:ea typeface="Noto Sans S Chinese Black" pitchFamily="34" charset="-122"/>
                        </a:rPr>
                        <a:t>VR</a:t>
                      </a:r>
                      <a:r>
                        <a:rPr lang="zh-CN" sz="1600" b="1" kern="100" dirty="0">
                          <a:effectLst/>
                          <a:latin typeface="Noto Sans S Chinese Black" pitchFamily="34" charset="-122"/>
                          <a:ea typeface="Noto Sans S Chinese Black" pitchFamily="34" charset="-122"/>
                        </a:rPr>
                        <a:t>教学</a:t>
                      </a:r>
                      <a:r>
                        <a:rPr lang="en-US" sz="1600" b="1" kern="100" dirty="0">
                          <a:effectLst/>
                          <a:latin typeface="Noto Sans S Chinese Black" pitchFamily="34" charset="-122"/>
                          <a:ea typeface="Noto Sans S Chinese Black" pitchFamily="34" charset="-122"/>
                        </a:rPr>
                        <a:t>B</a:t>
                      </a:r>
                      <a:endParaRPr lang="zh-CN" sz="1600" b="1" kern="100" dirty="0">
                        <a:solidFill>
                          <a:schemeClr val="bg1"/>
                        </a:solidFill>
                        <a:effectLst/>
                        <a:latin typeface="Noto Sans S Chinese Black" pitchFamily="34" charset="-122"/>
                        <a:ea typeface="Noto Sans S Chinese Black" pitchFamily="34" charset="-122"/>
                        <a:cs typeface="Arial"/>
                      </a:endParaRPr>
                    </a:p>
                  </a:txBody>
                  <a:tcPr marL="68580" marR="68580" marT="0" marB="0" anchor="ctr">
                    <a:lnL>
                      <a:noFill/>
                    </a:lnL>
                    <a:lnR>
                      <a:noFill/>
                    </a:lnR>
                    <a:lnT>
                      <a:noFill/>
                    </a:lnT>
                    <a:lnB w="25400" cmpd="sng">
                      <a:noFill/>
                    </a:lnB>
                    <a:lnTlToBr w="12700" cmpd="sng">
                      <a:noFill/>
                      <a:prstDash val="solid"/>
                    </a:lnTlToBr>
                    <a:lnBlToTr w="12700" cmpd="sng">
                      <a:noFill/>
                      <a:prstDash val="solid"/>
                    </a:lnBlToTr>
                    <a:solidFill>
                      <a:srgbClr val="0066FF"/>
                    </a:solidFill>
                  </a:tcPr>
                </a:tc>
                <a:tc>
                  <a:txBody>
                    <a:bodyPr/>
                    <a:lstStyle/>
                    <a:p>
                      <a:pPr algn="ctr">
                        <a:lnSpc>
                          <a:spcPct val="150000"/>
                        </a:lnSpc>
                        <a:spcAft>
                          <a:spcPts val="0"/>
                        </a:spcAft>
                      </a:pPr>
                      <a:r>
                        <a:rPr lang="en-US" sz="1400" b="1" kern="100" dirty="0">
                          <a:solidFill>
                            <a:srgbClr val="C00000"/>
                          </a:solidFill>
                          <a:effectLst/>
                          <a:latin typeface="Noto Sans S Chinese Black" pitchFamily="34" charset="-122"/>
                          <a:ea typeface="Noto Sans S Chinese Black" pitchFamily="34" charset="-122"/>
                        </a:rPr>
                        <a:t>4343</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 课程资源</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5</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选</a:t>
                      </a:r>
                      <a:r>
                        <a:rPr lang="en-US" sz="1400" b="1" kern="100" dirty="0">
                          <a:solidFill>
                            <a:srgbClr val="C00000"/>
                          </a:solidFill>
                          <a:effectLst/>
                          <a:latin typeface="Noto Sans S Chinese Black" pitchFamily="34" charset="-122"/>
                          <a:ea typeface="Noto Sans S Chinese Black" pitchFamily="34" charset="-122"/>
                        </a:rPr>
                        <a:t>4</a:t>
                      </a:r>
                      <a:r>
                        <a:rPr lang="en-US" sz="1400" b="1" kern="100" dirty="0">
                          <a:effectLst/>
                          <a:latin typeface="Noto Sans S Chinese Black" pitchFamily="34" charset="-122"/>
                          <a:ea typeface="Noto Sans S Chinese Black" pitchFamily="34" charset="-122"/>
                        </a:rPr>
                        <a:t> </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+3D</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软件</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7</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选</a:t>
                      </a:r>
                      <a:r>
                        <a:rPr lang="en-US" sz="1400" b="1" kern="100" dirty="0">
                          <a:solidFill>
                            <a:srgbClr val="C00000"/>
                          </a:solidFill>
                          <a:effectLst/>
                          <a:latin typeface="Noto Sans S Chinese Black" pitchFamily="34" charset="-122"/>
                          <a:ea typeface="Noto Sans S Chinese Black" pitchFamily="34" charset="-122"/>
                        </a:rPr>
                        <a:t>3</a:t>
                      </a:r>
                      <a:r>
                        <a:rPr lang="en-US" sz="1400" b="1" kern="100" dirty="0">
                          <a:effectLst/>
                          <a:latin typeface="Noto Sans S Chinese Black" pitchFamily="34" charset="-122"/>
                          <a:ea typeface="Noto Sans S Chinese Black" pitchFamily="34" charset="-122"/>
                        </a:rPr>
                        <a:t> </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 VR</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软件</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7</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选</a:t>
                      </a:r>
                      <a:r>
                        <a:rPr lang="en-US" sz="1400" b="1" kern="100" dirty="0">
                          <a:solidFill>
                            <a:srgbClr val="C00000"/>
                          </a:solidFill>
                          <a:effectLst/>
                          <a:latin typeface="Noto Sans S Chinese Black" pitchFamily="34" charset="-122"/>
                          <a:ea typeface="Noto Sans S Chinese Black" pitchFamily="34" charset="-122"/>
                        </a:rPr>
                        <a:t>4</a:t>
                      </a:r>
                      <a:r>
                        <a:rPr lang="en-US" sz="1400" b="1" kern="100" dirty="0">
                          <a:effectLst/>
                          <a:latin typeface="Noto Sans S Chinese Black" pitchFamily="34" charset="-122"/>
                          <a:ea typeface="Noto Sans S Chinese Black" pitchFamily="34" charset="-122"/>
                        </a:rPr>
                        <a:t> </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 </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行业微课类</a:t>
                      </a:r>
                      <a:r>
                        <a:rPr lang="en-US" sz="1400" b="1" kern="100" dirty="0">
                          <a:solidFill>
                            <a:schemeClr val="tx1">
                              <a:lumMod val="75000"/>
                              <a:lumOff val="25000"/>
                            </a:schemeClr>
                          </a:solidFill>
                          <a:effectLst/>
                          <a:latin typeface="Noto Sans S Chinese Black" pitchFamily="34" charset="-122"/>
                          <a:ea typeface="Noto Sans S Chinese Black" pitchFamily="34" charset="-122"/>
                        </a:rPr>
                        <a:t>9</a:t>
                      </a:r>
                      <a:r>
                        <a:rPr lang="zh-CN" sz="1400" b="1" kern="100" dirty="0">
                          <a:solidFill>
                            <a:schemeClr val="tx1">
                              <a:lumMod val="75000"/>
                              <a:lumOff val="25000"/>
                            </a:schemeClr>
                          </a:solidFill>
                          <a:effectLst/>
                          <a:latin typeface="Noto Sans S Chinese Black" pitchFamily="34" charset="-122"/>
                          <a:ea typeface="Noto Sans S Chinese Black" pitchFamily="34" charset="-122"/>
                        </a:rPr>
                        <a:t>选</a:t>
                      </a:r>
                      <a:r>
                        <a:rPr lang="en-US" sz="1400" b="1" kern="100" dirty="0">
                          <a:solidFill>
                            <a:srgbClr val="C00000"/>
                          </a:solidFill>
                          <a:effectLst/>
                          <a:latin typeface="Noto Sans S Chinese Black" pitchFamily="34" charset="-122"/>
                          <a:ea typeface="Noto Sans S Chinese Black" pitchFamily="34" charset="-122"/>
                        </a:rPr>
                        <a:t>3</a:t>
                      </a:r>
                      <a:endParaRPr lang="zh-CN" sz="1400" b="1" kern="100" dirty="0">
                        <a:solidFill>
                          <a:srgbClr val="C00000"/>
                        </a:solidFill>
                        <a:effectLst/>
                        <a:latin typeface="Noto Sans S Chinese Black" pitchFamily="34" charset="-122"/>
                        <a:ea typeface="Noto Sans S Chinese Black" pitchFamily="34" charset="-122"/>
                      </a:endParaRPr>
                    </a:p>
                    <a:p>
                      <a:pPr marL="0" algn="ctr" defTabSz="914400" rtl="0" eaLnBrk="1" latinLnBrk="0" hangingPunct="1">
                        <a:lnSpc>
                          <a:spcPct val="150000"/>
                        </a:lnSpc>
                        <a:spcAft>
                          <a:spcPts val="0"/>
                        </a:spcAft>
                      </a:pP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（赠送服务器、</a:t>
                      </a:r>
                      <a:r>
                        <a:rPr lang="zh-CN" altLang="zh-CN" sz="1200" b="1" kern="100" dirty="0">
                          <a:solidFill>
                            <a:schemeClr val="tx1">
                              <a:lumMod val="65000"/>
                              <a:lumOff val="35000"/>
                            </a:schemeClr>
                          </a:solidFill>
                          <a:effectLst/>
                          <a:latin typeface="+mn-lt"/>
                          <a:ea typeface="Noto Sans S Chinese Bold" pitchFamily="34" charset="-122"/>
                          <a:cs typeface="Arial"/>
                        </a:rPr>
                        <a:t>赛名师汽车专业网站平</a:t>
                      </a:r>
                      <a:r>
                        <a:rPr lang="zh-CN" altLang="en-US" sz="1200" b="1" kern="100" dirty="0">
                          <a:solidFill>
                            <a:schemeClr val="tx1">
                              <a:lumMod val="65000"/>
                              <a:lumOff val="35000"/>
                            </a:schemeClr>
                          </a:solidFill>
                          <a:effectLst/>
                          <a:latin typeface="+mn-lt"/>
                          <a:ea typeface="Noto Sans S Chinese Bold" pitchFamily="34" charset="-122"/>
                          <a:cs typeface="Arial"/>
                        </a:rPr>
                        <a:t>台</a:t>
                      </a:r>
                      <a:r>
                        <a:rPr lang="zh-CN"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a:t>
                      </a:r>
                      <a:r>
                        <a:rPr lang="en-US"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VR</a:t>
                      </a:r>
                      <a:r>
                        <a:rPr lang="zh-CN" alt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头盔</a:t>
                      </a:r>
                      <a:r>
                        <a:rPr lang="en-US"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1</a:t>
                      </a:r>
                      <a:r>
                        <a:rPr lang="zh-CN" alt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个（</a:t>
                      </a:r>
                      <a:r>
                        <a:rPr lang="en-US"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6</a:t>
                      </a:r>
                      <a:r>
                        <a:rPr lang="zh-CN" alt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月上市）、</a:t>
                      </a:r>
                      <a:endParaRPr lang="en-US"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endParaRPr>
                    </a:p>
                    <a:p>
                      <a:pPr marL="0" algn="ctr" defTabSz="914400" rtl="0" eaLnBrk="1" latinLnBrk="0" hangingPunct="1">
                        <a:lnSpc>
                          <a:spcPct val="150000"/>
                        </a:lnSpc>
                        <a:spcAft>
                          <a:spcPts val="0"/>
                        </a:spcAft>
                      </a:pPr>
                      <a:r>
                        <a:rPr lang="zh-CN" alt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显示屏</a:t>
                      </a:r>
                      <a:r>
                        <a:rPr lang="en-US"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1</a:t>
                      </a:r>
                      <a:r>
                        <a:rPr lang="zh-CN" alt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块</a:t>
                      </a: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a:t>
                      </a:r>
                      <a:r>
                        <a:rPr lang="zh-CN" altLang="en-US" sz="1200" b="1" kern="100" dirty="0">
                          <a:solidFill>
                            <a:schemeClr val="tx1">
                              <a:lumMod val="65000"/>
                              <a:lumOff val="35000"/>
                            </a:schemeClr>
                          </a:solidFill>
                          <a:effectLst/>
                          <a:latin typeface="Noto Sans S Chinese Bold" pitchFamily="34" charset="-122"/>
                          <a:ea typeface="Noto Sans S Chinese Bold" pitchFamily="34" charset="-122"/>
                          <a:cs typeface="Arial"/>
                        </a:rPr>
                        <a:t>人才培养</a:t>
                      </a: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方案、岗位需求报告</a:t>
                      </a:r>
                      <a:r>
                        <a:rPr lang="zh-CN" alt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、直播讲座</a:t>
                      </a:r>
                      <a:r>
                        <a:rPr lang="zh-CN" sz="1200" b="1" kern="100" dirty="0">
                          <a:solidFill>
                            <a:schemeClr val="tx1">
                              <a:lumMod val="65000"/>
                              <a:lumOff val="35000"/>
                            </a:schemeClr>
                          </a:solidFill>
                          <a:effectLst/>
                          <a:latin typeface="Noto Sans S Chinese Bold" pitchFamily="34" charset="-122"/>
                          <a:ea typeface="Noto Sans S Chinese Bold" pitchFamily="34" charset="-122"/>
                          <a:cs typeface="Arial"/>
                        </a:rPr>
                        <a:t>）</a:t>
                      </a:r>
                    </a:p>
                  </a:txBody>
                  <a:tcPr marL="68580" marR="68580" marT="0" marB="0" anchor="ctr">
                    <a:lnL>
                      <a:noFill/>
                    </a:lnL>
                    <a:lnR>
                      <a:noFill/>
                    </a:lnR>
                    <a:lnT>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086502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75903" y="72956"/>
            <a:ext cx="1907865" cy="338554"/>
          </a:xfrm>
          <a:prstGeom prst="rect">
            <a:avLst/>
          </a:prstGeom>
          <a:noFill/>
        </p:spPr>
        <p:txBody>
          <a:bodyPr wrap="square" rtlCol="0">
            <a:spAutoFit/>
          </a:bodyPr>
          <a:lstStyle/>
          <a:p>
            <a:pPr>
              <a:spcBef>
                <a:spcPct val="0"/>
              </a:spcBef>
            </a:pPr>
            <a:r>
              <a:rPr lang="zh-CN" altLang="en-US" sz="1600" b="1" dirty="0">
                <a:solidFill>
                  <a:schemeClr val="tx1">
                    <a:lumMod val="65000"/>
                    <a:lumOff val="35000"/>
                  </a:schemeClr>
                </a:solidFill>
                <a:latin typeface="Noto Sans S Chinese Black" pitchFamily="34" charset="-122"/>
                <a:ea typeface="Noto Sans S Chinese Black" pitchFamily="34" charset="-122"/>
                <a:cs typeface="Arial" panose="020B0604020202020204" pitchFamily="34" charset="0"/>
              </a:rPr>
              <a:t>模块化选择清单</a:t>
            </a:r>
            <a:endParaRPr lang="en-US" altLang="zh-CN" sz="1600" b="1" dirty="0">
              <a:solidFill>
                <a:schemeClr val="tx1">
                  <a:lumMod val="65000"/>
                  <a:lumOff val="35000"/>
                </a:schemeClr>
              </a:solidFill>
              <a:latin typeface="Noto Sans S Chinese Black" pitchFamily="34" charset="-122"/>
              <a:ea typeface="Noto Sans S Chinese Black" pitchFamily="34" charset="-122"/>
              <a:cs typeface="Arial" panose="020B0604020202020204" pitchFamily="34" charset="0"/>
            </a:endParaRPr>
          </a:p>
        </p:txBody>
      </p:sp>
      <p:graphicFrame>
        <p:nvGraphicFramePr>
          <p:cNvPr id="4" name="表格 3">
            <a:extLst>
              <a:ext uri="{FF2B5EF4-FFF2-40B4-BE49-F238E27FC236}">
                <a16:creationId xmlns:a16="http://schemas.microsoft.com/office/drawing/2014/main" id="{5F117E2B-C806-4172-A6CD-D16CB22E5C1C}"/>
              </a:ext>
            </a:extLst>
          </p:cNvPr>
          <p:cNvGraphicFramePr>
            <a:graphicFrameLocks noGrp="1"/>
          </p:cNvGraphicFramePr>
          <p:nvPr>
            <p:extLst>
              <p:ext uri="{D42A27DB-BD31-4B8C-83A1-F6EECF244321}">
                <p14:modId xmlns:p14="http://schemas.microsoft.com/office/powerpoint/2010/main" val="532400036"/>
              </p:ext>
            </p:extLst>
          </p:nvPr>
        </p:nvGraphicFramePr>
        <p:xfrm>
          <a:off x="683568" y="384710"/>
          <a:ext cx="7488832" cy="4690519"/>
        </p:xfrm>
        <a:graphic>
          <a:graphicData uri="http://schemas.openxmlformats.org/drawingml/2006/table">
            <a:tbl>
              <a:tblPr firstRow="1" firstCol="1" bandRow="1">
                <a:tableStyleId>{5C22544A-7EE6-4342-B048-85BDC9FD1C3A}</a:tableStyleId>
              </a:tblPr>
              <a:tblGrid>
                <a:gridCol w="1380414">
                  <a:extLst>
                    <a:ext uri="{9D8B030D-6E8A-4147-A177-3AD203B41FA5}">
                      <a16:colId xmlns:a16="http://schemas.microsoft.com/office/drawing/2014/main" val="1507518612"/>
                    </a:ext>
                  </a:extLst>
                </a:gridCol>
                <a:gridCol w="945272">
                  <a:extLst>
                    <a:ext uri="{9D8B030D-6E8A-4147-A177-3AD203B41FA5}">
                      <a16:colId xmlns:a16="http://schemas.microsoft.com/office/drawing/2014/main" val="1431833382"/>
                    </a:ext>
                  </a:extLst>
                </a:gridCol>
                <a:gridCol w="5163146">
                  <a:extLst>
                    <a:ext uri="{9D8B030D-6E8A-4147-A177-3AD203B41FA5}">
                      <a16:colId xmlns:a16="http://schemas.microsoft.com/office/drawing/2014/main" val="1213878226"/>
                    </a:ext>
                  </a:extLst>
                </a:gridCol>
              </a:tblGrid>
              <a:tr h="299909">
                <a:tc>
                  <a:txBody>
                    <a:bodyPr/>
                    <a:lstStyle/>
                    <a:p>
                      <a:pPr algn="ctr">
                        <a:spcAft>
                          <a:spcPts val="0"/>
                        </a:spcAft>
                      </a:pPr>
                      <a:r>
                        <a:rPr lang="zh-CN" sz="1200" kern="0" dirty="0">
                          <a:effectLst/>
                          <a:latin typeface="微软雅黑" panose="020B0503020204020204" pitchFamily="34" charset="-122"/>
                          <a:ea typeface="微软雅黑" panose="020B0503020204020204" pitchFamily="34" charset="-122"/>
                        </a:rPr>
                        <a:t>设备类型</a:t>
                      </a:r>
                      <a:endParaRPr lang="zh-CN" sz="1200" kern="100" dirty="0">
                        <a:effectLst/>
                        <a:latin typeface="微软雅黑" panose="020B0503020204020204" pitchFamily="34" charset="-122"/>
                        <a:ea typeface="微软雅黑" panose="020B0503020204020204" pitchFamily="34" charset="-122"/>
                        <a:cs typeface="Arial" panose="020B0604020202020204" pitchFamily="34" charset="0"/>
                      </a:endParaRPr>
                    </a:p>
                  </a:txBody>
                  <a:tcPr marL="21482" marR="21482" marT="0" marB="0" anchor="ctr">
                    <a:solidFill>
                      <a:srgbClr val="0066FF"/>
                    </a:solidFill>
                  </a:tcPr>
                </a:tc>
                <a:tc>
                  <a:txBody>
                    <a:bodyPr/>
                    <a:lstStyle/>
                    <a:p>
                      <a:pPr algn="ctr">
                        <a:spcAft>
                          <a:spcPts val="0"/>
                        </a:spcAft>
                      </a:pPr>
                      <a:r>
                        <a:rPr lang="zh-CN" altLang="en-US" sz="1200" kern="100" dirty="0">
                          <a:effectLst/>
                          <a:latin typeface="微软雅黑" panose="020B0503020204020204" pitchFamily="34" charset="-122"/>
                          <a:ea typeface="微软雅黑" panose="020B0503020204020204" pitchFamily="34" charset="-122"/>
                          <a:cs typeface="Arial" panose="020B0604020202020204" pitchFamily="34" charset="0"/>
                        </a:rPr>
                        <a:t>勾选</a:t>
                      </a:r>
                      <a:endParaRPr lang="zh-CN" sz="1200" kern="100" dirty="0">
                        <a:effectLst/>
                        <a:latin typeface="微软雅黑" panose="020B0503020204020204" pitchFamily="34" charset="-122"/>
                        <a:ea typeface="微软雅黑" panose="020B0503020204020204" pitchFamily="34" charset="-122"/>
                        <a:cs typeface="Arial" panose="020B0604020202020204" pitchFamily="34" charset="0"/>
                      </a:endParaRPr>
                    </a:p>
                  </a:txBody>
                  <a:tcPr marL="21482" marR="21482" marT="0" marB="0" anchor="ctr">
                    <a:solidFill>
                      <a:srgbClr val="0066FF"/>
                    </a:solidFill>
                  </a:tcPr>
                </a:tc>
                <a:tc>
                  <a:txBody>
                    <a:bodyPr/>
                    <a:lstStyle/>
                    <a:p>
                      <a:pPr algn="ctr">
                        <a:spcAft>
                          <a:spcPts val="0"/>
                        </a:spcAft>
                      </a:pPr>
                      <a:r>
                        <a:rPr lang="zh-CN" sz="1200" kern="0" dirty="0">
                          <a:effectLst/>
                          <a:latin typeface="微软雅黑" panose="020B0503020204020204" pitchFamily="34" charset="-122"/>
                          <a:ea typeface="微软雅黑" panose="020B0503020204020204" pitchFamily="34" charset="-122"/>
                        </a:rPr>
                        <a:t>产品名称</a:t>
                      </a:r>
                      <a:endParaRPr lang="zh-CN" sz="1200" kern="100" dirty="0">
                        <a:effectLst/>
                        <a:latin typeface="微软雅黑" panose="020B0503020204020204" pitchFamily="34" charset="-122"/>
                        <a:ea typeface="微软雅黑" panose="020B0503020204020204" pitchFamily="34" charset="-122"/>
                        <a:cs typeface="Arial" panose="020B0604020202020204" pitchFamily="34" charset="0"/>
                      </a:endParaRPr>
                    </a:p>
                  </a:txBody>
                  <a:tcPr marL="21482" marR="21482" marT="0" marB="0" anchor="ctr">
                    <a:solidFill>
                      <a:srgbClr val="0066FF"/>
                    </a:solidFill>
                  </a:tcPr>
                </a:tc>
                <a:extLst>
                  <a:ext uri="{0D108BD9-81ED-4DB2-BD59-A6C34878D82A}">
                    <a16:rowId xmlns:a16="http://schemas.microsoft.com/office/drawing/2014/main" val="516722087"/>
                  </a:ext>
                </a:extLst>
              </a:tr>
              <a:tr h="171376">
                <a:tc rowSpan="5">
                  <a:txBody>
                    <a:bodyPr/>
                    <a:lstStyle/>
                    <a:p>
                      <a:pPr marL="0" algn="ctr" defTabSz="914400" rtl="0" eaLnBrk="1" latinLnBrk="0" hangingPunct="1">
                        <a:spcAft>
                          <a:spcPts val="0"/>
                        </a:spcAft>
                      </a:pPr>
                      <a:r>
                        <a:rPr lang="zh-CN" altLang="en-US" sz="1100" b="1" kern="0" dirty="0">
                          <a:solidFill>
                            <a:schemeClr val="bg1"/>
                          </a:solidFill>
                          <a:effectLst/>
                          <a:latin typeface="微软雅黑" pitchFamily="34" charset="-122"/>
                          <a:ea typeface="微软雅黑" pitchFamily="34" charset="-122"/>
                          <a:cs typeface="+mn-cs"/>
                        </a:rPr>
                        <a:t>课程资源</a:t>
                      </a:r>
                      <a:endParaRPr lang="en-US" altLang="zh-CN" sz="1100" b="1" kern="0" dirty="0">
                        <a:solidFill>
                          <a:schemeClr val="bg1"/>
                        </a:solidFill>
                        <a:effectLst/>
                        <a:latin typeface="微软雅黑" pitchFamily="34" charset="-122"/>
                        <a:ea typeface="微软雅黑" pitchFamily="34" charset="-122"/>
                        <a:cs typeface="+mn-cs"/>
                      </a:endParaRPr>
                    </a:p>
                    <a:p>
                      <a:pPr algn="ctr">
                        <a:spcAft>
                          <a:spcPts val="0"/>
                        </a:spcAft>
                      </a:pPr>
                      <a:r>
                        <a:rPr lang="zh-CN" altLang="en-US" sz="1100" b="1" kern="0" dirty="0">
                          <a:solidFill>
                            <a:schemeClr val="bg1"/>
                          </a:solidFill>
                          <a:effectLst/>
                          <a:latin typeface="微软雅黑" pitchFamily="34" charset="-122"/>
                          <a:ea typeface="微软雅黑" pitchFamily="34" charset="-122"/>
                        </a:rPr>
                        <a:t>（</a:t>
                      </a:r>
                      <a:r>
                        <a:rPr lang="en-US" altLang="zh-CN" sz="1100" b="1" kern="0" dirty="0">
                          <a:solidFill>
                            <a:schemeClr val="bg1"/>
                          </a:solidFill>
                          <a:effectLst/>
                          <a:latin typeface="微软雅黑" pitchFamily="34" charset="-122"/>
                          <a:ea typeface="微软雅黑" pitchFamily="34" charset="-122"/>
                        </a:rPr>
                        <a:t>E</a:t>
                      </a:r>
                      <a:r>
                        <a:rPr lang="zh-CN" altLang="en-US" sz="1100" b="1" kern="0" dirty="0">
                          <a:solidFill>
                            <a:schemeClr val="bg1"/>
                          </a:solidFill>
                          <a:effectLst/>
                          <a:latin typeface="微软雅黑" pitchFamily="34" charset="-122"/>
                          <a:ea typeface="微软雅黑" pitchFamily="34" charset="-122"/>
                        </a:rPr>
                        <a:t>教学：</a:t>
                      </a:r>
                      <a:r>
                        <a:rPr lang="en-US" altLang="zh-CN" sz="1100" b="1" kern="0" dirty="0">
                          <a:solidFill>
                            <a:schemeClr val="bg1"/>
                          </a:solidFill>
                          <a:effectLst/>
                          <a:latin typeface="微软雅黑" pitchFamily="34" charset="-122"/>
                          <a:ea typeface="微软雅黑" pitchFamily="34" charset="-122"/>
                        </a:rPr>
                        <a:t>5</a:t>
                      </a:r>
                      <a:r>
                        <a:rPr lang="zh-CN" altLang="en-US" sz="1100" b="1" kern="0" dirty="0">
                          <a:solidFill>
                            <a:schemeClr val="bg1"/>
                          </a:solidFill>
                          <a:effectLst/>
                          <a:latin typeface="微软雅黑" pitchFamily="34" charset="-122"/>
                          <a:ea typeface="微软雅黑" pitchFamily="34" charset="-122"/>
                        </a:rPr>
                        <a:t>选</a:t>
                      </a:r>
                      <a:r>
                        <a:rPr lang="en-US" altLang="zh-CN" sz="1100" b="1" kern="0" dirty="0">
                          <a:solidFill>
                            <a:schemeClr val="bg1"/>
                          </a:solidFill>
                          <a:effectLst/>
                          <a:latin typeface="微软雅黑" pitchFamily="34" charset="-122"/>
                          <a:ea typeface="微软雅黑" pitchFamily="34" charset="-122"/>
                        </a:rPr>
                        <a:t>4</a:t>
                      </a:r>
                      <a:r>
                        <a:rPr lang="zh-CN" altLang="en-US" sz="1100" b="1" kern="0" dirty="0">
                          <a:solidFill>
                            <a:schemeClr val="bg1"/>
                          </a:solidFill>
                          <a:effectLst/>
                          <a:latin typeface="微软雅黑" pitchFamily="34" charset="-122"/>
                          <a:ea typeface="微软雅黑" pitchFamily="34" charset="-122"/>
                        </a:rPr>
                        <a:t>）</a:t>
                      </a:r>
                      <a:endParaRPr lang="en-US" altLang="zh-CN" sz="1100" b="1" kern="0" dirty="0">
                        <a:solidFill>
                          <a:schemeClr val="bg1"/>
                        </a:solidFill>
                        <a:effectLst/>
                        <a:latin typeface="微软雅黑" pitchFamily="34" charset="-122"/>
                        <a:ea typeface="微软雅黑"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b="1" kern="0" dirty="0">
                          <a:solidFill>
                            <a:schemeClr val="bg1"/>
                          </a:solidFill>
                          <a:effectLst/>
                          <a:latin typeface="微软雅黑" pitchFamily="34" charset="-122"/>
                          <a:ea typeface="微软雅黑" pitchFamily="34" charset="-122"/>
                        </a:rPr>
                        <a:t>（</a:t>
                      </a:r>
                      <a:r>
                        <a:rPr lang="en-US" altLang="zh-CN" sz="1100" b="1" kern="0" dirty="0">
                          <a:solidFill>
                            <a:schemeClr val="bg1"/>
                          </a:solidFill>
                          <a:effectLst/>
                          <a:latin typeface="微软雅黑" pitchFamily="34" charset="-122"/>
                          <a:ea typeface="微软雅黑" pitchFamily="34" charset="-122"/>
                        </a:rPr>
                        <a:t>VR-A</a:t>
                      </a:r>
                      <a:r>
                        <a:rPr lang="zh-CN" altLang="en-US" sz="1100" b="1" kern="0" dirty="0">
                          <a:solidFill>
                            <a:schemeClr val="bg1"/>
                          </a:solidFill>
                          <a:effectLst/>
                          <a:latin typeface="微软雅黑" pitchFamily="34" charset="-122"/>
                          <a:ea typeface="微软雅黑" pitchFamily="34" charset="-122"/>
                        </a:rPr>
                        <a:t>版</a:t>
                      </a:r>
                      <a:r>
                        <a:rPr lang="en-US" altLang="zh-CN" sz="1100" b="1" kern="0" dirty="0">
                          <a:solidFill>
                            <a:schemeClr val="bg1"/>
                          </a:solidFill>
                          <a:effectLst/>
                          <a:latin typeface="微软雅黑" pitchFamily="34" charset="-122"/>
                          <a:ea typeface="微软雅黑" pitchFamily="34" charset="-122"/>
                        </a:rPr>
                        <a:t>5</a:t>
                      </a:r>
                      <a:r>
                        <a:rPr lang="zh-CN" altLang="en-US" sz="1100" b="1" kern="0" dirty="0">
                          <a:solidFill>
                            <a:schemeClr val="bg1"/>
                          </a:solidFill>
                          <a:effectLst/>
                          <a:latin typeface="微软雅黑" pitchFamily="34" charset="-122"/>
                          <a:ea typeface="微软雅黑" pitchFamily="34" charset="-122"/>
                        </a:rPr>
                        <a:t>选</a:t>
                      </a:r>
                      <a:r>
                        <a:rPr lang="en-US" altLang="zh-CN" sz="1100" b="1" kern="0" dirty="0">
                          <a:solidFill>
                            <a:schemeClr val="bg1"/>
                          </a:solidFill>
                          <a:effectLst/>
                          <a:latin typeface="微软雅黑" pitchFamily="34" charset="-122"/>
                          <a:ea typeface="微软雅黑" pitchFamily="34" charset="-122"/>
                        </a:rPr>
                        <a:t>4</a:t>
                      </a:r>
                      <a:r>
                        <a:rPr lang="zh-CN" altLang="en-US" sz="1100" b="1" kern="0" dirty="0">
                          <a:solidFill>
                            <a:schemeClr val="bg1"/>
                          </a:solidFill>
                          <a:effectLst/>
                          <a:latin typeface="微软雅黑" pitchFamily="34" charset="-122"/>
                          <a:ea typeface="微软雅黑" pitchFamily="34" charset="-122"/>
                        </a:rPr>
                        <a:t>）</a:t>
                      </a:r>
                      <a:endParaRPr lang="en-US" altLang="zh-CN" sz="1100" b="1" kern="0" dirty="0">
                        <a:solidFill>
                          <a:schemeClr val="bg1"/>
                        </a:solidFill>
                        <a:effectLst/>
                        <a:latin typeface="微软雅黑" pitchFamily="34" charset="-122"/>
                        <a:ea typeface="微软雅黑"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b="1" kern="0" dirty="0">
                          <a:solidFill>
                            <a:schemeClr val="bg1"/>
                          </a:solidFill>
                          <a:effectLst/>
                          <a:latin typeface="微软雅黑" pitchFamily="34" charset="-122"/>
                          <a:ea typeface="微软雅黑" pitchFamily="34" charset="-122"/>
                        </a:rPr>
                        <a:t>（</a:t>
                      </a:r>
                      <a:r>
                        <a:rPr lang="en-US" altLang="zh-CN" sz="1100" b="1" kern="0" dirty="0">
                          <a:solidFill>
                            <a:schemeClr val="bg1"/>
                          </a:solidFill>
                          <a:effectLst/>
                          <a:latin typeface="微软雅黑" pitchFamily="34" charset="-122"/>
                          <a:ea typeface="微软雅黑" pitchFamily="34" charset="-122"/>
                        </a:rPr>
                        <a:t>VR-B</a:t>
                      </a:r>
                      <a:r>
                        <a:rPr lang="zh-CN" altLang="en-US" sz="1100" b="1" kern="0" dirty="0">
                          <a:solidFill>
                            <a:schemeClr val="bg1"/>
                          </a:solidFill>
                          <a:effectLst/>
                          <a:latin typeface="微软雅黑" pitchFamily="34" charset="-122"/>
                          <a:ea typeface="微软雅黑" pitchFamily="34" charset="-122"/>
                        </a:rPr>
                        <a:t>版</a:t>
                      </a:r>
                      <a:r>
                        <a:rPr lang="en-US" altLang="zh-CN" sz="1100" b="1" kern="0" dirty="0">
                          <a:solidFill>
                            <a:schemeClr val="bg1"/>
                          </a:solidFill>
                          <a:effectLst/>
                          <a:latin typeface="微软雅黑" pitchFamily="34" charset="-122"/>
                          <a:ea typeface="微软雅黑" pitchFamily="34" charset="-122"/>
                        </a:rPr>
                        <a:t>5</a:t>
                      </a:r>
                      <a:r>
                        <a:rPr lang="zh-CN" altLang="en-US" sz="1100" b="1" kern="0" dirty="0">
                          <a:solidFill>
                            <a:schemeClr val="bg1"/>
                          </a:solidFill>
                          <a:effectLst/>
                          <a:latin typeface="微软雅黑" pitchFamily="34" charset="-122"/>
                          <a:ea typeface="微软雅黑" pitchFamily="34" charset="-122"/>
                        </a:rPr>
                        <a:t>选</a:t>
                      </a:r>
                      <a:r>
                        <a:rPr lang="en-US" altLang="zh-CN" sz="1100" b="1" kern="0" dirty="0">
                          <a:solidFill>
                            <a:schemeClr val="bg1"/>
                          </a:solidFill>
                          <a:effectLst/>
                          <a:latin typeface="微软雅黑" pitchFamily="34" charset="-122"/>
                          <a:ea typeface="微软雅黑" pitchFamily="34" charset="-122"/>
                        </a:rPr>
                        <a:t>4</a:t>
                      </a:r>
                      <a:r>
                        <a:rPr lang="zh-CN" altLang="en-US" sz="1100" b="1" kern="0" dirty="0">
                          <a:solidFill>
                            <a:schemeClr val="bg1"/>
                          </a:solidFill>
                          <a:effectLst/>
                          <a:latin typeface="微软雅黑" pitchFamily="34" charset="-122"/>
                          <a:ea typeface="微软雅黑" pitchFamily="34" charset="-122"/>
                        </a:rPr>
                        <a:t>）</a:t>
                      </a:r>
                      <a:endParaRPr lang="en-US" altLang="zh-CN" sz="1100" b="1" kern="0" dirty="0">
                        <a:solidFill>
                          <a:schemeClr val="bg1"/>
                        </a:solidFill>
                        <a:effectLst/>
                        <a:latin typeface="微软雅黑" pitchFamily="34" charset="-122"/>
                        <a:ea typeface="微软雅黑" pitchFamily="34" charset="-122"/>
                      </a:endParaRPr>
                    </a:p>
                  </a:txBody>
                  <a:tcPr marL="21482" marR="21482" marT="0" marB="0" anchor="ctr">
                    <a:solidFill>
                      <a:srgbClr val="0066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00" cap="none" spc="0" normalizeH="0" baseline="0" noProof="0" dirty="0">
                          <a:ln>
                            <a:noFill/>
                          </a:ln>
                          <a:solidFill>
                            <a:prstClr val="black">
                              <a:lumMod val="65000"/>
                              <a:lumOff val="35000"/>
                            </a:prstClr>
                          </a:solidFill>
                          <a:effectLst/>
                          <a:uLnTx/>
                          <a:uFillTx/>
                          <a:latin typeface="+mj-ea"/>
                          <a:ea typeface="+mj-ea"/>
                          <a:cs typeface="Arial"/>
                        </a:rPr>
                        <a:t>1</a:t>
                      </a:r>
                      <a:r>
                        <a:rPr kumimoji="0" lang="en-US"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3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sz="900" kern="0" dirty="0">
                          <a:effectLst/>
                          <a:latin typeface="微软雅黑" pitchFamily="34" charset="-122"/>
                          <a:ea typeface="微软雅黑" pitchFamily="34" charset="-122"/>
                        </a:rPr>
                        <a:t>汽车销售技巧课程</a:t>
                      </a:r>
                      <a:endParaRPr lang="zh-CN" sz="900" kern="100" dirty="0">
                        <a:solidFill>
                          <a:schemeClr val="tx1">
                            <a:lumMod val="65000"/>
                            <a:lumOff val="35000"/>
                          </a:schemeClr>
                        </a:solidFill>
                        <a:effectLst/>
                        <a:latin typeface="微软雅黑" pitchFamily="34" charset="-122"/>
                        <a:ea typeface="微软雅黑" pitchFamily="34" charset="-122"/>
                        <a:cs typeface="Arial" panose="020B0604020202020204" pitchFamily="34" charset="0"/>
                      </a:endParaRPr>
                    </a:p>
                  </a:txBody>
                  <a:tcPr marL="21482" marR="21482" marT="0" marB="0" anchor="ctr"/>
                </a:tc>
                <a:extLst>
                  <a:ext uri="{0D108BD9-81ED-4DB2-BD59-A6C34878D82A}">
                    <a16:rowId xmlns:a16="http://schemas.microsoft.com/office/drawing/2014/main" val="3632808615"/>
                  </a:ext>
                </a:extLst>
              </a:tr>
              <a:tr h="171376">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00" cap="none" spc="0" normalizeH="0" baseline="0" noProof="0" dirty="0">
                          <a:ln>
                            <a:noFill/>
                          </a:ln>
                          <a:solidFill>
                            <a:prstClr val="black">
                              <a:lumMod val="65000"/>
                              <a:lumOff val="35000"/>
                            </a:prstClr>
                          </a:solidFill>
                          <a:effectLst/>
                          <a:uLnTx/>
                          <a:uFillTx/>
                          <a:latin typeface="+mj-ea"/>
                          <a:ea typeface="+mj-ea"/>
                          <a:cs typeface="Arial"/>
                        </a:rPr>
                        <a:t>2</a:t>
                      </a:r>
                      <a:r>
                        <a:rPr kumimoji="0" lang="en-US"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3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tc>
                <a:tc>
                  <a:txBody>
                    <a:bodyPr/>
                    <a:lstStyle/>
                    <a:p>
                      <a:pPr algn="ctr">
                        <a:spcAft>
                          <a:spcPts val="0"/>
                        </a:spcAft>
                      </a:pPr>
                      <a:r>
                        <a:rPr lang="zh-CN" sz="900" kern="0" dirty="0">
                          <a:effectLst/>
                          <a:latin typeface="微软雅黑" pitchFamily="34" charset="-122"/>
                          <a:ea typeface="微软雅黑" pitchFamily="34" charset="-122"/>
                        </a:rPr>
                        <a:t>汽车保险与理赔课程</a:t>
                      </a:r>
                      <a:endParaRPr lang="zh-CN" sz="900" kern="100" dirty="0">
                        <a:solidFill>
                          <a:schemeClr val="tx1">
                            <a:lumMod val="65000"/>
                            <a:lumOff val="35000"/>
                          </a:schemeClr>
                        </a:solidFill>
                        <a:effectLst/>
                        <a:latin typeface="微软雅黑" pitchFamily="34" charset="-122"/>
                        <a:ea typeface="微软雅黑" pitchFamily="34" charset="-122"/>
                        <a:cs typeface="Arial" panose="020B0604020202020204" pitchFamily="34" charset="0"/>
                      </a:endParaRPr>
                    </a:p>
                  </a:txBody>
                  <a:tcPr marL="21482" marR="21482" marT="0" marB="0" anchor="ctr"/>
                </a:tc>
                <a:extLst>
                  <a:ext uri="{0D108BD9-81ED-4DB2-BD59-A6C34878D82A}">
                    <a16:rowId xmlns:a16="http://schemas.microsoft.com/office/drawing/2014/main" val="1277456758"/>
                  </a:ext>
                </a:extLst>
              </a:tr>
              <a:tr h="171376">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00" cap="none" spc="0" normalizeH="0" baseline="0" noProof="0" dirty="0">
                          <a:ln>
                            <a:noFill/>
                          </a:ln>
                          <a:solidFill>
                            <a:prstClr val="black">
                              <a:lumMod val="65000"/>
                              <a:lumOff val="35000"/>
                            </a:prstClr>
                          </a:solidFill>
                          <a:effectLst/>
                          <a:uLnTx/>
                          <a:uFillTx/>
                          <a:latin typeface="+mj-ea"/>
                          <a:ea typeface="+mj-ea"/>
                          <a:cs typeface="Arial"/>
                        </a:rPr>
                        <a:t>3</a:t>
                      </a:r>
                      <a:r>
                        <a:rPr kumimoji="0" lang="en-US"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3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tc>
                <a:tc>
                  <a:txBody>
                    <a:bodyPr/>
                    <a:lstStyle/>
                    <a:p>
                      <a:pPr algn="ctr">
                        <a:spcAft>
                          <a:spcPts val="0"/>
                        </a:spcAft>
                      </a:pPr>
                      <a:r>
                        <a:rPr lang="zh-CN" sz="900" kern="0" dirty="0">
                          <a:effectLst/>
                          <a:latin typeface="微软雅黑" pitchFamily="34" charset="-122"/>
                          <a:ea typeface="微软雅黑" pitchFamily="34" charset="-122"/>
                        </a:rPr>
                        <a:t>汽车配件营销与管理课程</a:t>
                      </a:r>
                      <a:endParaRPr lang="zh-CN" sz="900" kern="100" dirty="0">
                        <a:solidFill>
                          <a:schemeClr val="tx1">
                            <a:lumMod val="65000"/>
                            <a:lumOff val="35000"/>
                          </a:schemeClr>
                        </a:solidFill>
                        <a:effectLst/>
                        <a:latin typeface="微软雅黑" pitchFamily="34" charset="-122"/>
                        <a:ea typeface="微软雅黑" pitchFamily="34" charset="-122"/>
                        <a:cs typeface="Arial" panose="020B0604020202020204" pitchFamily="34" charset="0"/>
                      </a:endParaRPr>
                    </a:p>
                  </a:txBody>
                  <a:tcPr marL="21482" marR="21482" marT="0" marB="0" anchor="ctr"/>
                </a:tc>
                <a:extLst>
                  <a:ext uri="{0D108BD9-81ED-4DB2-BD59-A6C34878D82A}">
                    <a16:rowId xmlns:a16="http://schemas.microsoft.com/office/drawing/2014/main" val="1512493668"/>
                  </a:ext>
                </a:extLst>
              </a:tr>
              <a:tr h="171376">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00" cap="none" spc="0" normalizeH="0" baseline="0" noProof="0" dirty="0">
                          <a:ln>
                            <a:noFill/>
                          </a:ln>
                          <a:solidFill>
                            <a:prstClr val="black">
                              <a:lumMod val="65000"/>
                              <a:lumOff val="35000"/>
                            </a:prstClr>
                          </a:solidFill>
                          <a:effectLst/>
                          <a:uLnTx/>
                          <a:uFillTx/>
                          <a:latin typeface="+mj-ea"/>
                          <a:ea typeface="+mj-ea"/>
                          <a:cs typeface="Arial"/>
                        </a:rPr>
                        <a:t>4</a:t>
                      </a:r>
                      <a:r>
                        <a:rPr kumimoji="0" lang="en-US"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3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900" kern="0" dirty="0">
                          <a:effectLst/>
                          <a:latin typeface="微软雅黑" pitchFamily="34" charset="-122"/>
                          <a:ea typeface="微软雅黑" pitchFamily="34" charset="-122"/>
                        </a:rPr>
                        <a:t>事故车查勘与定损课程</a:t>
                      </a:r>
                      <a:endParaRPr lang="zh-CN" altLang="zh-CN" sz="900" kern="100" dirty="0">
                        <a:solidFill>
                          <a:schemeClr val="tx1">
                            <a:lumMod val="65000"/>
                            <a:lumOff val="35000"/>
                          </a:schemeClr>
                        </a:solidFill>
                        <a:effectLst/>
                        <a:latin typeface="微软雅黑" pitchFamily="34" charset="-122"/>
                        <a:ea typeface="微软雅黑" pitchFamily="34" charset="-122"/>
                        <a:cs typeface="Arial" panose="020B0604020202020204" pitchFamily="34" charset="0"/>
                      </a:endParaRPr>
                    </a:p>
                  </a:txBody>
                  <a:tcPr marL="21482" marR="21482" marT="0" marB="0" anchor="ctr"/>
                </a:tc>
                <a:extLst>
                  <a:ext uri="{0D108BD9-81ED-4DB2-BD59-A6C34878D82A}">
                    <a16:rowId xmlns:a16="http://schemas.microsoft.com/office/drawing/2014/main" val="279575825"/>
                  </a:ext>
                </a:extLst>
              </a:tr>
              <a:tr h="171376">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00" cap="none" spc="0" normalizeH="0" baseline="0" noProof="0" dirty="0">
                          <a:ln>
                            <a:noFill/>
                          </a:ln>
                          <a:solidFill>
                            <a:prstClr val="black">
                              <a:lumMod val="65000"/>
                              <a:lumOff val="35000"/>
                            </a:prstClr>
                          </a:solidFill>
                          <a:effectLst/>
                          <a:uLnTx/>
                          <a:uFillTx/>
                          <a:latin typeface="+mj-ea"/>
                          <a:ea typeface="+mj-ea"/>
                          <a:cs typeface="Arial"/>
                        </a:rPr>
                        <a:t>5</a:t>
                      </a:r>
                      <a:r>
                        <a:rPr kumimoji="0" lang="en-US"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3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900" kern="0" dirty="0">
                          <a:effectLst/>
                          <a:latin typeface="微软雅黑" pitchFamily="34" charset="-122"/>
                          <a:ea typeface="微软雅黑" pitchFamily="34" charset="-122"/>
                        </a:rPr>
                        <a:t>汽车电子商务课程</a:t>
                      </a:r>
                      <a:endParaRPr lang="zh-CN" altLang="zh-CN" sz="900" kern="100" dirty="0">
                        <a:solidFill>
                          <a:schemeClr val="tx1">
                            <a:lumMod val="65000"/>
                            <a:lumOff val="35000"/>
                          </a:schemeClr>
                        </a:solidFill>
                        <a:effectLst/>
                        <a:latin typeface="微软雅黑" pitchFamily="34" charset="-122"/>
                        <a:ea typeface="微软雅黑" pitchFamily="34" charset="-122"/>
                        <a:cs typeface="Arial" panose="020B0604020202020204" pitchFamily="34" charset="0"/>
                      </a:endParaRPr>
                    </a:p>
                  </a:txBody>
                  <a:tcPr marL="21482" marR="21482" marT="0" marB="0" anchor="ctr"/>
                </a:tc>
                <a:extLst>
                  <a:ext uri="{0D108BD9-81ED-4DB2-BD59-A6C34878D82A}">
                    <a16:rowId xmlns:a16="http://schemas.microsoft.com/office/drawing/2014/main" val="3168174671"/>
                  </a:ext>
                </a:extLst>
              </a:tr>
              <a:tr h="135884">
                <a:tc rowSpan="7">
                  <a:txBody>
                    <a:bodyPr/>
                    <a:lstStyle/>
                    <a:p>
                      <a:pPr algn="ctr">
                        <a:spcAft>
                          <a:spcPts val="0"/>
                        </a:spcAft>
                      </a:pPr>
                      <a:r>
                        <a:rPr lang="en-US" sz="1100" b="1" kern="0" dirty="0">
                          <a:solidFill>
                            <a:schemeClr val="bg1"/>
                          </a:solidFill>
                          <a:effectLst/>
                          <a:latin typeface="微软雅黑" pitchFamily="34" charset="-122"/>
                          <a:ea typeface="微软雅黑" pitchFamily="34" charset="-122"/>
                          <a:cs typeface="+mn-cs"/>
                        </a:rPr>
                        <a:t>3D</a:t>
                      </a:r>
                      <a:r>
                        <a:rPr lang="zh-CN" altLang="en-US" sz="1100" b="1" kern="0" dirty="0">
                          <a:solidFill>
                            <a:schemeClr val="bg1"/>
                          </a:solidFill>
                          <a:effectLst/>
                          <a:latin typeface="微软雅黑" pitchFamily="34" charset="-122"/>
                          <a:ea typeface="微软雅黑" pitchFamily="34" charset="-122"/>
                          <a:cs typeface="+mn-cs"/>
                        </a:rPr>
                        <a:t>软件</a:t>
                      </a:r>
                      <a:endParaRPr lang="en-US" altLang="zh-CN" sz="1100" b="1" kern="0" dirty="0">
                        <a:solidFill>
                          <a:schemeClr val="bg1"/>
                        </a:solidFill>
                        <a:effectLst/>
                        <a:latin typeface="微软雅黑" pitchFamily="34" charset="-122"/>
                        <a:ea typeface="微软雅黑" pitchFamily="34" charset="-122"/>
                        <a:cs typeface="+mn-cs"/>
                      </a:endParaRPr>
                    </a:p>
                    <a:p>
                      <a:pPr algn="ctr">
                        <a:spcAft>
                          <a:spcPts val="0"/>
                        </a:spcAft>
                      </a:pPr>
                      <a:r>
                        <a:rPr lang="zh-CN" altLang="en-US" sz="1100" b="1" kern="0" dirty="0">
                          <a:solidFill>
                            <a:schemeClr val="bg1"/>
                          </a:solidFill>
                          <a:effectLst/>
                          <a:latin typeface="微软雅黑" pitchFamily="34" charset="-122"/>
                          <a:ea typeface="微软雅黑" pitchFamily="34" charset="-122"/>
                          <a:cs typeface="+mn-cs"/>
                        </a:rPr>
                        <a:t>（</a:t>
                      </a:r>
                      <a:r>
                        <a:rPr lang="en-US" altLang="zh-CN" sz="1100" b="1" kern="0" dirty="0">
                          <a:solidFill>
                            <a:schemeClr val="bg1"/>
                          </a:solidFill>
                          <a:effectLst/>
                          <a:latin typeface="微软雅黑" pitchFamily="34" charset="-122"/>
                          <a:ea typeface="微软雅黑" pitchFamily="34" charset="-122"/>
                          <a:cs typeface="+mn-cs"/>
                        </a:rPr>
                        <a:t>E</a:t>
                      </a:r>
                      <a:r>
                        <a:rPr lang="zh-CN" altLang="en-US" sz="1100" b="1" kern="0" dirty="0">
                          <a:solidFill>
                            <a:schemeClr val="bg1"/>
                          </a:solidFill>
                          <a:effectLst/>
                          <a:latin typeface="微软雅黑" pitchFamily="34" charset="-122"/>
                          <a:ea typeface="微软雅黑" pitchFamily="34" charset="-122"/>
                          <a:cs typeface="+mn-cs"/>
                        </a:rPr>
                        <a:t>教学：</a:t>
                      </a:r>
                      <a:r>
                        <a:rPr lang="en-US" altLang="zh-CN" sz="1100" b="1" kern="0" dirty="0">
                          <a:solidFill>
                            <a:schemeClr val="bg1"/>
                          </a:solidFill>
                          <a:effectLst/>
                          <a:latin typeface="微软雅黑" pitchFamily="34" charset="-122"/>
                          <a:ea typeface="微软雅黑" pitchFamily="34" charset="-122"/>
                          <a:cs typeface="+mn-cs"/>
                        </a:rPr>
                        <a:t>7</a:t>
                      </a:r>
                      <a:r>
                        <a:rPr lang="zh-CN" altLang="en-US" sz="1100" b="1" kern="0" dirty="0">
                          <a:solidFill>
                            <a:schemeClr val="bg1"/>
                          </a:solidFill>
                          <a:effectLst/>
                          <a:latin typeface="微软雅黑" pitchFamily="34" charset="-122"/>
                          <a:ea typeface="微软雅黑" pitchFamily="34" charset="-122"/>
                          <a:cs typeface="+mn-cs"/>
                        </a:rPr>
                        <a:t>选</a:t>
                      </a:r>
                      <a:r>
                        <a:rPr lang="en-US" altLang="zh-CN" sz="1100" b="1" kern="0" dirty="0">
                          <a:solidFill>
                            <a:schemeClr val="bg1"/>
                          </a:solidFill>
                          <a:effectLst/>
                          <a:latin typeface="微软雅黑" pitchFamily="34" charset="-122"/>
                          <a:ea typeface="微软雅黑" pitchFamily="34" charset="-122"/>
                          <a:cs typeface="+mn-cs"/>
                        </a:rPr>
                        <a:t>2</a:t>
                      </a:r>
                      <a:r>
                        <a:rPr lang="zh-CN" altLang="en-US" sz="1100" b="1" kern="0" dirty="0">
                          <a:solidFill>
                            <a:schemeClr val="bg1"/>
                          </a:solidFill>
                          <a:effectLst/>
                          <a:latin typeface="微软雅黑" pitchFamily="34" charset="-122"/>
                          <a:ea typeface="微软雅黑" pitchFamily="34" charset="-122"/>
                          <a:cs typeface="+mn-cs"/>
                        </a:rPr>
                        <a:t>）</a:t>
                      </a:r>
                      <a:endParaRPr lang="en-US" altLang="zh-CN" sz="1100" b="1" kern="0" dirty="0">
                        <a:solidFill>
                          <a:schemeClr val="bg1"/>
                        </a:solidFill>
                        <a:effectLst/>
                        <a:latin typeface="微软雅黑" pitchFamily="34" charset="-122"/>
                        <a:ea typeface="微软雅黑"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b="1" kern="0" dirty="0">
                          <a:solidFill>
                            <a:schemeClr val="bg1"/>
                          </a:solidFill>
                          <a:effectLst/>
                          <a:latin typeface="微软雅黑" pitchFamily="34" charset="-122"/>
                          <a:ea typeface="微软雅黑" pitchFamily="34" charset="-122"/>
                          <a:cs typeface="+mn-cs"/>
                        </a:rPr>
                        <a:t>（</a:t>
                      </a:r>
                      <a:r>
                        <a:rPr lang="en-US" altLang="zh-CN" sz="1100" b="1" kern="0" dirty="0">
                          <a:solidFill>
                            <a:schemeClr val="bg1"/>
                          </a:solidFill>
                          <a:effectLst/>
                          <a:latin typeface="微软雅黑" pitchFamily="34" charset="-122"/>
                          <a:ea typeface="微软雅黑" pitchFamily="34" charset="-122"/>
                          <a:cs typeface="+mn-cs"/>
                        </a:rPr>
                        <a:t>VR-A</a:t>
                      </a:r>
                      <a:r>
                        <a:rPr lang="zh-CN" altLang="en-US" sz="1100" b="1" kern="0" dirty="0">
                          <a:solidFill>
                            <a:schemeClr val="bg1"/>
                          </a:solidFill>
                          <a:effectLst/>
                          <a:latin typeface="微软雅黑" pitchFamily="34" charset="-122"/>
                          <a:ea typeface="微软雅黑" pitchFamily="34" charset="-122"/>
                          <a:cs typeface="+mn-cs"/>
                        </a:rPr>
                        <a:t>版</a:t>
                      </a:r>
                      <a:r>
                        <a:rPr lang="en-US" altLang="zh-CN" sz="1100" b="1" kern="0" dirty="0">
                          <a:solidFill>
                            <a:schemeClr val="bg1"/>
                          </a:solidFill>
                          <a:effectLst/>
                          <a:latin typeface="微软雅黑" pitchFamily="34" charset="-122"/>
                          <a:ea typeface="微软雅黑" pitchFamily="34" charset="-122"/>
                          <a:cs typeface="+mn-cs"/>
                        </a:rPr>
                        <a:t>7</a:t>
                      </a:r>
                      <a:r>
                        <a:rPr lang="zh-CN" altLang="en-US" sz="1100" b="1" kern="0" dirty="0">
                          <a:solidFill>
                            <a:schemeClr val="bg1"/>
                          </a:solidFill>
                          <a:effectLst/>
                          <a:latin typeface="微软雅黑" pitchFamily="34" charset="-122"/>
                          <a:ea typeface="微软雅黑" pitchFamily="34" charset="-122"/>
                          <a:cs typeface="+mn-cs"/>
                        </a:rPr>
                        <a:t>选</a:t>
                      </a:r>
                      <a:r>
                        <a:rPr lang="en-US" altLang="zh-CN" sz="1100" b="1" kern="0" dirty="0">
                          <a:solidFill>
                            <a:schemeClr val="bg1"/>
                          </a:solidFill>
                          <a:effectLst/>
                          <a:latin typeface="微软雅黑" pitchFamily="34" charset="-122"/>
                          <a:ea typeface="微软雅黑" pitchFamily="34" charset="-122"/>
                          <a:cs typeface="+mn-cs"/>
                        </a:rPr>
                        <a:t>3</a:t>
                      </a:r>
                      <a:r>
                        <a:rPr lang="zh-CN" altLang="en-US" sz="1100" b="1" kern="0" dirty="0">
                          <a:solidFill>
                            <a:schemeClr val="bg1"/>
                          </a:solidFill>
                          <a:effectLst/>
                          <a:latin typeface="微软雅黑" pitchFamily="34" charset="-122"/>
                          <a:ea typeface="微软雅黑" pitchFamily="34" charset="-122"/>
                          <a:cs typeface="+mn-cs"/>
                        </a:rPr>
                        <a:t>）</a:t>
                      </a:r>
                      <a:endParaRPr lang="en-US" altLang="zh-CN" sz="1100" b="1" kern="0" dirty="0">
                        <a:solidFill>
                          <a:schemeClr val="bg1"/>
                        </a:solidFill>
                        <a:effectLst/>
                        <a:latin typeface="微软雅黑" pitchFamily="34" charset="-122"/>
                        <a:ea typeface="微软雅黑"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b="1" kern="0" dirty="0">
                          <a:solidFill>
                            <a:schemeClr val="bg1"/>
                          </a:solidFill>
                          <a:effectLst/>
                          <a:latin typeface="微软雅黑" pitchFamily="34" charset="-122"/>
                          <a:ea typeface="微软雅黑" pitchFamily="34" charset="-122"/>
                          <a:cs typeface="+mn-cs"/>
                        </a:rPr>
                        <a:t>（</a:t>
                      </a:r>
                      <a:r>
                        <a:rPr lang="en-US" altLang="zh-CN" sz="1100" b="1" kern="0" dirty="0">
                          <a:solidFill>
                            <a:schemeClr val="bg1"/>
                          </a:solidFill>
                          <a:effectLst/>
                          <a:latin typeface="微软雅黑" pitchFamily="34" charset="-122"/>
                          <a:ea typeface="微软雅黑" pitchFamily="34" charset="-122"/>
                          <a:cs typeface="+mn-cs"/>
                        </a:rPr>
                        <a:t>VR-B</a:t>
                      </a:r>
                      <a:r>
                        <a:rPr lang="zh-CN" altLang="en-US" sz="1100" b="1" kern="0" dirty="0">
                          <a:solidFill>
                            <a:schemeClr val="bg1"/>
                          </a:solidFill>
                          <a:effectLst/>
                          <a:latin typeface="微软雅黑" pitchFamily="34" charset="-122"/>
                          <a:ea typeface="微软雅黑" pitchFamily="34" charset="-122"/>
                          <a:cs typeface="+mn-cs"/>
                        </a:rPr>
                        <a:t>版</a:t>
                      </a:r>
                      <a:r>
                        <a:rPr lang="en-US" altLang="zh-CN" sz="1100" b="1" kern="0" dirty="0">
                          <a:solidFill>
                            <a:schemeClr val="bg1"/>
                          </a:solidFill>
                          <a:effectLst/>
                          <a:latin typeface="微软雅黑" pitchFamily="34" charset="-122"/>
                          <a:ea typeface="微软雅黑" pitchFamily="34" charset="-122"/>
                          <a:cs typeface="+mn-cs"/>
                        </a:rPr>
                        <a:t>7</a:t>
                      </a:r>
                      <a:r>
                        <a:rPr lang="zh-CN" altLang="en-US" sz="1100" b="1" kern="0" dirty="0">
                          <a:solidFill>
                            <a:schemeClr val="bg1"/>
                          </a:solidFill>
                          <a:effectLst/>
                          <a:latin typeface="微软雅黑" pitchFamily="34" charset="-122"/>
                          <a:ea typeface="微软雅黑" pitchFamily="34" charset="-122"/>
                          <a:cs typeface="+mn-cs"/>
                        </a:rPr>
                        <a:t>选</a:t>
                      </a:r>
                      <a:r>
                        <a:rPr lang="en-US" altLang="zh-CN" sz="1100" b="1" kern="0" dirty="0">
                          <a:solidFill>
                            <a:schemeClr val="bg1"/>
                          </a:solidFill>
                          <a:effectLst/>
                          <a:latin typeface="微软雅黑" pitchFamily="34" charset="-122"/>
                          <a:ea typeface="微软雅黑" pitchFamily="34" charset="-122"/>
                          <a:cs typeface="+mn-cs"/>
                        </a:rPr>
                        <a:t>3</a:t>
                      </a:r>
                      <a:r>
                        <a:rPr lang="zh-CN" altLang="en-US" sz="1100" b="1" kern="0" dirty="0">
                          <a:solidFill>
                            <a:schemeClr val="bg1"/>
                          </a:solidFill>
                          <a:effectLst/>
                          <a:latin typeface="微软雅黑" pitchFamily="34" charset="-122"/>
                          <a:ea typeface="微软雅黑" pitchFamily="34" charset="-122"/>
                          <a:cs typeface="+mn-cs"/>
                        </a:rPr>
                        <a:t>）</a:t>
                      </a:r>
                      <a:endParaRPr lang="en-US" altLang="zh-CN" sz="1100" b="1" kern="0" dirty="0">
                        <a:solidFill>
                          <a:schemeClr val="bg1"/>
                        </a:solidFill>
                        <a:effectLst/>
                        <a:latin typeface="微软雅黑" pitchFamily="34" charset="-122"/>
                        <a:ea typeface="微软雅黑" pitchFamily="34" charset="-122"/>
                        <a:cs typeface="+mn-cs"/>
                      </a:endParaRPr>
                    </a:p>
                  </a:txBody>
                  <a:tcPr marL="21482" marR="21482" marT="0" marB="0" anchor="ctr">
                    <a:solidFill>
                      <a:srgbClr val="0066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00" cap="none" spc="0" normalizeH="0" baseline="0" noProof="0" dirty="0">
                          <a:ln>
                            <a:noFill/>
                          </a:ln>
                          <a:solidFill>
                            <a:prstClr val="black">
                              <a:lumMod val="65000"/>
                              <a:lumOff val="35000"/>
                            </a:prstClr>
                          </a:solidFill>
                          <a:effectLst/>
                          <a:uLnTx/>
                          <a:uFillTx/>
                          <a:latin typeface="+mj-ea"/>
                          <a:ea typeface="+mj-ea"/>
                          <a:cs typeface="Arial"/>
                        </a:rPr>
                        <a:t>1</a:t>
                      </a:r>
                      <a:r>
                        <a:rPr kumimoji="0" lang="en-US"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3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algn="ctr">
                        <a:spcAft>
                          <a:spcPts val="0"/>
                        </a:spcAft>
                      </a:pPr>
                      <a:r>
                        <a:rPr lang="zh-CN" sz="900" kern="0" dirty="0">
                          <a:effectLst/>
                          <a:latin typeface="微软雅黑" pitchFamily="34" charset="-122"/>
                          <a:ea typeface="微软雅黑" pitchFamily="34" charset="-122"/>
                        </a:rPr>
                        <a:t>汽车发动机</a:t>
                      </a:r>
                      <a:r>
                        <a:rPr lang="en-US" sz="900" kern="0" dirty="0">
                          <a:effectLst/>
                          <a:latin typeface="微软雅黑" pitchFamily="34" charset="-122"/>
                          <a:ea typeface="微软雅黑" pitchFamily="34" charset="-122"/>
                        </a:rPr>
                        <a:t>3D</a:t>
                      </a:r>
                      <a:r>
                        <a:rPr lang="zh-CN" sz="900" kern="0" dirty="0">
                          <a:effectLst/>
                          <a:latin typeface="微软雅黑" pitchFamily="34" charset="-122"/>
                          <a:ea typeface="微软雅黑" pitchFamily="34" charset="-122"/>
                        </a:rPr>
                        <a:t>仿真实训系统</a:t>
                      </a:r>
                      <a:endParaRPr lang="zh-CN" sz="900" kern="100" dirty="0">
                        <a:solidFill>
                          <a:schemeClr val="tx1">
                            <a:lumMod val="65000"/>
                            <a:lumOff val="35000"/>
                          </a:schemeClr>
                        </a:solidFill>
                        <a:effectLst/>
                        <a:latin typeface="微软雅黑" pitchFamily="34" charset="-122"/>
                        <a:ea typeface="微软雅黑" pitchFamily="34" charset="-122"/>
                        <a:cs typeface="Arial" panose="020B0604020202020204" pitchFamily="34" charset="0"/>
                      </a:endParaRPr>
                    </a:p>
                  </a:txBody>
                  <a:tcPr marL="21482" marR="21482" marT="0" marB="0" anchor="ctr"/>
                </a:tc>
                <a:extLst>
                  <a:ext uri="{0D108BD9-81ED-4DB2-BD59-A6C34878D82A}">
                    <a16:rowId xmlns:a16="http://schemas.microsoft.com/office/drawing/2014/main" val="2816398340"/>
                  </a:ext>
                </a:extLst>
              </a:tr>
              <a:tr h="135884">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00" cap="none" spc="0" normalizeH="0" baseline="0" noProof="0" dirty="0">
                          <a:ln>
                            <a:noFill/>
                          </a:ln>
                          <a:solidFill>
                            <a:prstClr val="black">
                              <a:lumMod val="65000"/>
                              <a:lumOff val="35000"/>
                            </a:prstClr>
                          </a:solidFill>
                          <a:effectLst/>
                          <a:uLnTx/>
                          <a:uFillTx/>
                          <a:latin typeface="+mj-ea"/>
                          <a:ea typeface="+mj-ea"/>
                          <a:cs typeface="Arial"/>
                        </a:rPr>
                        <a:t>2</a:t>
                      </a:r>
                      <a:r>
                        <a:rPr kumimoji="0" lang="en-US"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3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tc>
                <a:tc>
                  <a:txBody>
                    <a:bodyPr/>
                    <a:lstStyle/>
                    <a:p>
                      <a:pPr algn="ctr">
                        <a:spcAft>
                          <a:spcPts val="0"/>
                        </a:spcAft>
                      </a:pPr>
                      <a:r>
                        <a:rPr lang="zh-CN" sz="900" kern="0" dirty="0">
                          <a:effectLst/>
                          <a:latin typeface="微软雅黑" pitchFamily="34" charset="-122"/>
                          <a:ea typeface="微软雅黑" pitchFamily="34" charset="-122"/>
                        </a:rPr>
                        <a:t>汽车变速器</a:t>
                      </a:r>
                      <a:r>
                        <a:rPr lang="en-US" sz="900" kern="0" dirty="0">
                          <a:effectLst/>
                          <a:latin typeface="微软雅黑" pitchFamily="34" charset="-122"/>
                          <a:ea typeface="微软雅黑" pitchFamily="34" charset="-122"/>
                        </a:rPr>
                        <a:t>3D</a:t>
                      </a:r>
                      <a:r>
                        <a:rPr lang="zh-CN" sz="900" kern="0" dirty="0">
                          <a:effectLst/>
                          <a:latin typeface="微软雅黑" pitchFamily="34" charset="-122"/>
                          <a:ea typeface="微软雅黑" pitchFamily="34" charset="-122"/>
                        </a:rPr>
                        <a:t>仿真实训系统</a:t>
                      </a:r>
                      <a:endParaRPr lang="zh-CN" sz="900" kern="100" dirty="0">
                        <a:solidFill>
                          <a:schemeClr val="tx1">
                            <a:lumMod val="65000"/>
                            <a:lumOff val="35000"/>
                          </a:schemeClr>
                        </a:solidFill>
                        <a:effectLst/>
                        <a:latin typeface="微软雅黑" pitchFamily="34" charset="-122"/>
                        <a:ea typeface="微软雅黑" pitchFamily="34" charset="-122"/>
                        <a:cs typeface="Arial" panose="020B0604020202020204" pitchFamily="34" charset="0"/>
                      </a:endParaRPr>
                    </a:p>
                  </a:txBody>
                  <a:tcPr marL="21482" marR="21482" marT="0" marB="0" anchor="ctr"/>
                </a:tc>
                <a:extLst>
                  <a:ext uri="{0D108BD9-81ED-4DB2-BD59-A6C34878D82A}">
                    <a16:rowId xmlns:a16="http://schemas.microsoft.com/office/drawing/2014/main" val="144232390"/>
                  </a:ext>
                </a:extLst>
              </a:tr>
              <a:tr h="135884">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00" cap="none" spc="0" normalizeH="0" baseline="0" noProof="0" dirty="0">
                          <a:ln>
                            <a:noFill/>
                          </a:ln>
                          <a:solidFill>
                            <a:prstClr val="black">
                              <a:lumMod val="65000"/>
                              <a:lumOff val="35000"/>
                            </a:prstClr>
                          </a:solidFill>
                          <a:effectLst/>
                          <a:uLnTx/>
                          <a:uFillTx/>
                          <a:latin typeface="+mj-ea"/>
                          <a:ea typeface="+mj-ea"/>
                          <a:cs typeface="Arial"/>
                        </a:rPr>
                        <a:t>3</a:t>
                      </a:r>
                      <a:r>
                        <a:rPr kumimoji="0" lang="en-US"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3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tc>
                <a:tc>
                  <a:txBody>
                    <a:bodyPr/>
                    <a:lstStyle/>
                    <a:p>
                      <a:pPr algn="ctr">
                        <a:spcAft>
                          <a:spcPts val="0"/>
                        </a:spcAft>
                      </a:pPr>
                      <a:r>
                        <a:rPr lang="zh-CN" sz="900" kern="0" dirty="0">
                          <a:effectLst/>
                          <a:latin typeface="微软雅黑" pitchFamily="34" charset="-122"/>
                          <a:ea typeface="微软雅黑" pitchFamily="34" charset="-122"/>
                        </a:rPr>
                        <a:t>汽车底盘</a:t>
                      </a:r>
                      <a:r>
                        <a:rPr lang="en-US" sz="900" kern="0" dirty="0">
                          <a:effectLst/>
                          <a:latin typeface="微软雅黑" pitchFamily="34" charset="-122"/>
                          <a:ea typeface="微软雅黑" pitchFamily="34" charset="-122"/>
                        </a:rPr>
                        <a:t>3D</a:t>
                      </a:r>
                      <a:r>
                        <a:rPr lang="zh-CN" sz="900" kern="0" dirty="0">
                          <a:effectLst/>
                          <a:latin typeface="微软雅黑" pitchFamily="34" charset="-122"/>
                          <a:ea typeface="微软雅黑" pitchFamily="34" charset="-122"/>
                        </a:rPr>
                        <a:t>仿真实训系统</a:t>
                      </a:r>
                      <a:endParaRPr lang="zh-CN" sz="900" kern="100" dirty="0">
                        <a:solidFill>
                          <a:schemeClr val="tx1">
                            <a:lumMod val="65000"/>
                            <a:lumOff val="35000"/>
                          </a:schemeClr>
                        </a:solidFill>
                        <a:effectLst/>
                        <a:latin typeface="微软雅黑" pitchFamily="34" charset="-122"/>
                        <a:ea typeface="微软雅黑" pitchFamily="34" charset="-122"/>
                        <a:cs typeface="Arial" panose="020B0604020202020204" pitchFamily="34" charset="0"/>
                      </a:endParaRPr>
                    </a:p>
                  </a:txBody>
                  <a:tcPr marL="21482" marR="21482" marT="0" marB="0" anchor="ctr"/>
                </a:tc>
                <a:extLst>
                  <a:ext uri="{0D108BD9-81ED-4DB2-BD59-A6C34878D82A}">
                    <a16:rowId xmlns:a16="http://schemas.microsoft.com/office/drawing/2014/main" val="1161833067"/>
                  </a:ext>
                </a:extLst>
              </a:tr>
              <a:tr h="135884">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00" cap="none" spc="0" normalizeH="0" baseline="0" noProof="0" dirty="0">
                          <a:ln>
                            <a:noFill/>
                          </a:ln>
                          <a:solidFill>
                            <a:prstClr val="black">
                              <a:lumMod val="65000"/>
                              <a:lumOff val="35000"/>
                            </a:prstClr>
                          </a:solidFill>
                          <a:effectLst/>
                          <a:uLnTx/>
                          <a:uFillTx/>
                          <a:latin typeface="+mj-ea"/>
                          <a:ea typeface="+mj-ea"/>
                          <a:cs typeface="Arial"/>
                        </a:rPr>
                        <a:t>4</a:t>
                      </a:r>
                      <a:r>
                        <a:rPr kumimoji="0" lang="en-US"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3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tc>
                <a:tc>
                  <a:txBody>
                    <a:bodyPr/>
                    <a:lstStyle/>
                    <a:p>
                      <a:pPr algn="ctr">
                        <a:spcAft>
                          <a:spcPts val="0"/>
                        </a:spcAft>
                      </a:pPr>
                      <a:r>
                        <a:rPr lang="zh-CN" sz="900" kern="0" dirty="0">
                          <a:effectLst/>
                          <a:latin typeface="微软雅黑" pitchFamily="34" charset="-122"/>
                          <a:ea typeface="微软雅黑" pitchFamily="34" charset="-122"/>
                        </a:rPr>
                        <a:t>汽车空调</a:t>
                      </a:r>
                      <a:r>
                        <a:rPr lang="en-US" sz="900" kern="0" dirty="0">
                          <a:effectLst/>
                          <a:latin typeface="微软雅黑" pitchFamily="34" charset="-122"/>
                          <a:ea typeface="微软雅黑" pitchFamily="34" charset="-122"/>
                        </a:rPr>
                        <a:t>3D</a:t>
                      </a:r>
                      <a:r>
                        <a:rPr lang="zh-CN" sz="900" kern="0" dirty="0">
                          <a:effectLst/>
                          <a:latin typeface="微软雅黑" pitchFamily="34" charset="-122"/>
                          <a:ea typeface="微软雅黑" pitchFamily="34" charset="-122"/>
                        </a:rPr>
                        <a:t>仿真实训系统</a:t>
                      </a:r>
                      <a:endParaRPr lang="zh-CN" sz="900" kern="100" dirty="0">
                        <a:solidFill>
                          <a:schemeClr val="tx1">
                            <a:lumMod val="65000"/>
                            <a:lumOff val="35000"/>
                          </a:schemeClr>
                        </a:solidFill>
                        <a:effectLst/>
                        <a:latin typeface="微软雅黑" pitchFamily="34" charset="-122"/>
                        <a:ea typeface="微软雅黑" pitchFamily="34" charset="-122"/>
                        <a:cs typeface="Arial" panose="020B0604020202020204" pitchFamily="34" charset="0"/>
                      </a:endParaRPr>
                    </a:p>
                  </a:txBody>
                  <a:tcPr marL="21482" marR="21482" marT="0" marB="0" anchor="ctr"/>
                </a:tc>
                <a:extLst>
                  <a:ext uri="{0D108BD9-81ED-4DB2-BD59-A6C34878D82A}">
                    <a16:rowId xmlns:a16="http://schemas.microsoft.com/office/drawing/2014/main" val="4009293168"/>
                  </a:ext>
                </a:extLst>
              </a:tr>
              <a:tr h="135884">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00" cap="none" spc="0" normalizeH="0" baseline="0" noProof="0" dirty="0">
                          <a:ln>
                            <a:noFill/>
                          </a:ln>
                          <a:solidFill>
                            <a:prstClr val="black">
                              <a:lumMod val="65000"/>
                              <a:lumOff val="35000"/>
                            </a:prstClr>
                          </a:solidFill>
                          <a:effectLst/>
                          <a:uLnTx/>
                          <a:uFillTx/>
                          <a:latin typeface="+mj-ea"/>
                          <a:ea typeface="+mj-ea"/>
                          <a:cs typeface="Arial"/>
                        </a:rPr>
                        <a:t>5</a:t>
                      </a:r>
                      <a:r>
                        <a:rPr kumimoji="0" lang="en-US"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3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tc>
                <a:tc>
                  <a:txBody>
                    <a:bodyPr/>
                    <a:lstStyle/>
                    <a:p>
                      <a:pPr algn="ctr">
                        <a:spcAft>
                          <a:spcPts val="0"/>
                        </a:spcAft>
                      </a:pPr>
                      <a:r>
                        <a:rPr lang="zh-CN" sz="900" kern="0" dirty="0">
                          <a:effectLst/>
                          <a:latin typeface="微软雅黑" pitchFamily="34" charset="-122"/>
                          <a:ea typeface="微软雅黑" pitchFamily="34" charset="-122"/>
                        </a:rPr>
                        <a:t>中职汽车二级维护</a:t>
                      </a:r>
                      <a:r>
                        <a:rPr lang="en-US" sz="900" kern="0" dirty="0">
                          <a:effectLst/>
                          <a:latin typeface="微软雅黑" pitchFamily="34" charset="-122"/>
                          <a:ea typeface="微软雅黑" pitchFamily="34" charset="-122"/>
                        </a:rPr>
                        <a:t>3D</a:t>
                      </a:r>
                      <a:r>
                        <a:rPr lang="zh-CN" sz="900" kern="0" dirty="0">
                          <a:effectLst/>
                          <a:latin typeface="微软雅黑" pitchFamily="34" charset="-122"/>
                          <a:ea typeface="微软雅黑" pitchFamily="34" charset="-122"/>
                        </a:rPr>
                        <a:t>仿真实训系统</a:t>
                      </a:r>
                      <a:endParaRPr lang="zh-CN" sz="900" kern="100" dirty="0">
                        <a:solidFill>
                          <a:schemeClr val="tx1">
                            <a:lumMod val="65000"/>
                            <a:lumOff val="35000"/>
                          </a:schemeClr>
                        </a:solidFill>
                        <a:effectLst/>
                        <a:latin typeface="微软雅黑" pitchFamily="34" charset="-122"/>
                        <a:ea typeface="微软雅黑" pitchFamily="34" charset="-122"/>
                        <a:cs typeface="Arial" panose="020B0604020202020204" pitchFamily="34" charset="0"/>
                      </a:endParaRPr>
                    </a:p>
                  </a:txBody>
                  <a:tcPr marL="21482" marR="21482" marT="0" marB="0" anchor="ctr"/>
                </a:tc>
                <a:extLst>
                  <a:ext uri="{0D108BD9-81ED-4DB2-BD59-A6C34878D82A}">
                    <a16:rowId xmlns:a16="http://schemas.microsoft.com/office/drawing/2014/main" val="1716032494"/>
                  </a:ext>
                </a:extLst>
              </a:tr>
              <a:tr h="135884">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00" cap="none" spc="0" normalizeH="0" baseline="0" noProof="0" dirty="0">
                          <a:ln>
                            <a:noFill/>
                          </a:ln>
                          <a:solidFill>
                            <a:prstClr val="black">
                              <a:lumMod val="65000"/>
                              <a:lumOff val="35000"/>
                            </a:prstClr>
                          </a:solidFill>
                          <a:effectLst/>
                          <a:uLnTx/>
                          <a:uFillTx/>
                          <a:latin typeface="+mj-ea"/>
                          <a:ea typeface="+mj-ea"/>
                          <a:cs typeface="Arial"/>
                        </a:rPr>
                        <a:t>6</a:t>
                      </a:r>
                      <a:r>
                        <a:rPr kumimoji="0" lang="en-US"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3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900" kern="0" dirty="0">
                          <a:effectLst/>
                          <a:latin typeface="微软雅黑" pitchFamily="34" charset="-122"/>
                          <a:ea typeface="微软雅黑" pitchFamily="34" charset="-122"/>
                        </a:rPr>
                        <a:t>新能源汽车动力总成</a:t>
                      </a:r>
                      <a:r>
                        <a:rPr lang="en-US" altLang="zh-CN" sz="900" kern="0" dirty="0">
                          <a:effectLst/>
                          <a:latin typeface="微软雅黑" pitchFamily="34" charset="-122"/>
                          <a:ea typeface="微软雅黑" pitchFamily="34" charset="-122"/>
                        </a:rPr>
                        <a:t>3D</a:t>
                      </a:r>
                      <a:r>
                        <a:rPr lang="zh-CN" altLang="zh-CN" sz="900" kern="0" dirty="0">
                          <a:effectLst/>
                          <a:latin typeface="微软雅黑" pitchFamily="34" charset="-122"/>
                          <a:ea typeface="微软雅黑" pitchFamily="34" charset="-122"/>
                        </a:rPr>
                        <a:t>仿真实训系统</a:t>
                      </a:r>
                      <a:endParaRPr lang="zh-CN" altLang="zh-CN" sz="900" kern="100" dirty="0">
                        <a:solidFill>
                          <a:schemeClr val="tx1">
                            <a:lumMod val="65000"/>
                            <a:lumOff val="35000"/>
                          </a:schemeClr>
                        </a:solidFill>
                        <a:effectLst/>
                        <a:latin typeface="微软雅黑" pitchFamily="34" charset="-122"/>
                        <a:ea typeface="微软雅黑" pitchFamily="34" charset="-122"/>
                        <a:cs typeface="Arial" panose="020B0604020202020204" pitchFamily="34" charset="0"/>
                      </a:endParaRPr>
                    </a:p>
                  </a:txBody>
                  <a:tcPr marL="21482" marR="21482" marT="0" marB="0" anchor="ctr"/>
                </a:tc>
                <a:extLst>
                  <a:ext uri="{0D108BD9-81ED-4DB2-BD59-A6C34878D82A}">
                    <a16:rowId xmlns:a16="http://schemas.microsoft.com/office/drawing/2014/main" val="3035240258"/>
                  </a:ext>
                </a:extLst>
              </a:tr>
              <a:tr h="135884">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00" cap="none" spc="0" normalizeH="0" baseline="0" noProof="0" dirty="0">
                          <a:ln>
                            <a:noFill/>
                          </a:ln>
                          <a:solidFill>
                            <a:prstClr val="black">
                              <a:lumMod val="65000"/>
                              <a:lumOff val="35000"/>
                            </a:prstClr>
                          </a:solidFill>
                          <a:effectLst/>
                          <a:uLnTx/>
                          <a:uFillTx/>
                          <a:latin typeface="+mj-ea"/>
                          <a:ea typeface="+mj-ea"/>
                          <a:cs typeface="Arial"/>
                        </a:rPr>
                        <a:t>7</a:t>
                      </a:r>
                      <a:r>
                        <a:rPr kumimoji="0" lang="en-US"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3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900" kern="0" dirty="0">
                          <a:effectLst/>
                          <a:latin typeface="微软雅黑" pitchFamily="34" charset="-122"/>
                          <a:ea typeface="微软雅黑" pitchFamily="34" charset="-122"/>
                        </a:rPr>
                        <a:t>新能源汽车高压安全</a:t>
                      </a:r>
                      <a:r>
                        <a:rPr lang="en-US" altLang="zh-CN" sz="900" kern="0" dirty="0">
                          <a:effectLst/>
                          <a:latin typeface="微软雅黑" pitchFamily="34" charset="-122"/>
                          <a:ea typeface="微软雅黑" pitchFamily="34" charset="-122"/>
                        </a:rPr>
                        <a:t>3D</a:t>
                      </a:r>
                      <a:r>
                        <a:rPr lang="zh-CN" altLang="zh-CN" sz="900" kern="0" dirty="0">
                          <a:effectLst/>
                          <a:latin typeface="微软雅黑" pitchFamily="34" charset="-122"/>
                          <a:ea typeface="微软雅黑" pitchFamily="34" charset="-122"/>
                        </a:rPr>
                        <a:t>仿真实训系统</a:t>
                      </a:r>
                      <a:endParaRPr lang="zh-CN" altLang="zh-CN" sz="900" kern="100" dirty="0">
                        <a:solidFill>
                          <a:schemeClr val="tx1">
                            <a:lumMod val="65000"/>
                            <a:lumOff val="35000"/>
                          </a:schemeClr>
                        </a:solidFill>
                        <a:effectLst/>
                        <a:latin typeface="微软雅黑" pitchFamily="34" charset="-122"/>
                        <a:ea typeface="微软雅黑" pitchFamily="34" charset="-122"/>
                        <a:cs typeface="Arial" panose="020B0604020202020204" pitchFamily="34" charset="0"/>
                      </a:endParaRPr>
                    </a:p>
                  </a:txBody>
                  <a:tcPr marL="21482" marR="21482" marT="0" marB="0" anchor="ctr"/>
                </a:tc>
                <a:extLst>
                  <a:ext uri="{0D108BD9-81ED-4DB2-BD59-A6C34878D82A}">
                    <a16:rowId xmlns:a16="http://schemas.microsoft.com/office/drawing/2014/main" val="167518271"/>
                  </a:ext>
                </a:extLst>
              </a:tr>
              <a:tr h="135884">
                <a:tc rowSpan="7">
                  <a:txBody>
                    <a:bodyPr/>
                    <a:lstStyle/>
                    <a:p>
                      <a:pPr marL="0" algn="ctr" defTabSz="914400" rtl="0" eaLnBrk="1" latinLnBrk="0" hangingPunct="1">
                        <a:spcAft>
                          <a:spcPts val="0"/>
                        </a:spcAft>
                      </a:pPr>
                      <a:r>
                        <a:rPr lang="en-US" sz="1100" b="1" kern="0" dirty="0">
                          <a:solidFill>
                            <a:schemeClr val="bg1"/>
                          </a:solidFill>
                          <a:effectLst/>
                          <a:latin typeface="微软雅黑" pitchFamily="34" charset="-122"/>
                          <a:ea typeface="微软雅黑" pitchFamily="34" charset="-122"/>
                          <a:cs typeface="+mn-cs"/>
                        </a:rPr>
                        <a:t>VR</a:t>
                      </a:r>
                      <a:r>
                        <a:rPr lang="zh-CN" altLang="en-US" sz="1100" b="1" kern="0" dirty="0">
                          <a:solidFill>
                            <a:schemeClr val="bg1"/>
                          </a:solidFill>
                          <a:effectLst/>
                          <a:latin typeface="微软雅黑" pitchFamily="34" charset="-122"/>
                          <a:ea typeface="微软雅黑" pitchFamily="34" charset="-122"/>
                          <a:cs typeface="+mn-cs"/>
                        </a:rPr>
                        <a:t>软件</a:t>
                      </a:r>
                      <a:endParaRPr lang="en-US" altLang="zh-CN" sz="1100" b="1" kern="0" dirty="0">
                        <a:solidFill>
                          <a:schemeClr val="bg1"/>
                        </a:solidFill>
                        <a:effectLst/>
                        <a:latin typeface="微软雅黑" pitchFamily="34" charset="-122"/>
                        <a:ea typeface="微软雅黑" pitchFamily="34" charset="-122"/>
                        <a:cs typeface="+mn-cs"/>
                      </a:endParaRPr>
                    </a:p>
                    <a:p>
                      <a:pPr marL="0" algn="ctr" defTabSz="914400" rtl="0" eaLnBrk="1" latinLnBrk="0" hangingPunct="1">
                        <a:spcAft>
                          <a:spcPts val="0"/>
                        </a:spcAft>
                      </a:pPr>
                      <a:r>
                        <a:rPr lang="zh-CN" altLang="en-US" sz="1100" b="1" kern="0" dirty="0">
                          <a:solidFill>
                            <a:schemeClr val="bg1"/>
                          </a:solidFill>
                          <a:effectLst/>
                          <a:latin typeface="微软雅黑" pitchFamily="34" charset="-122"/>
                          <a:ea typeface="微软雅黑" pitchFamily="34" charset="-122"/>
                          <a:cs typeface="+mn-cs"/>
                        </a:rPr>
                        <a:t>（</a:t>
                      </a:r>
                      <a:r>
                        <a:rPr lang="en-US" altLang="zh-CN" sz="1100" b="1" kern="0" dirty="0">
                          <a:solidFill>
                            <a:schemeClr val="bg1"/>
                          </a:solidFill>
                          <a:effectLst/>
                          <a:latin typeface="微软雅黑" pitchFamily="34" charset="-122"/>
                          <a:ea typeface="微软雅黑" pitchFamily="34" charset="-122"/>
                          <a:cs typeface="+mn-cs"/>
                        </a:rPr>
                        <a:t>E</a:t>
                      </a:r>
                      <a:r>
                        <a:rPr lang="zh-CN" altLang="en-US" sz="1100" b="1" kern="0" dirty="0">
                          <a:solidFill>
                            <a:schemeClr val="bg1"/>
                          </a:solidFill>
                          <a:effectLst/>
                          <a:latin typeface="微软雅黑" pitchFamily="34" charset="-122"/>
                          <a:ea typeface="微软雅黑" pitchFamily="34" charset="-122"/>
                          <a:cs typeface="+mn-cs"/>
                        </a:rPr>
                        <a:t>教学</a:t>
                      </a:r>
                      <a:r>
                        <a:rPr lang="en-US" altLang="zh-CN" sz="1100" b="1" kern="0" dirty="0">
                          <a:solidFill>
                            <a:schemeClr val="bg1"/>
                          </a:solidFill>
                          <a:effectLst/>
                          <a:latin typeface="微软雅黑" pitchFamily="34" charset="-122"/>
                          <a:ea typeface="微软雅黑" pitchFamily="34" charset="-122"/>
                          <a:cs typeface="+mn-cs"/>
                        </a:rPr>
                        <a:t>: 7</a:t>
                      </a:r>
                      <a:r>
                        <a:rPr lang="zh-CN" altLang="en-US" sz="1100" b="1" kern="0" dirty="0">
                          <a:solidFill>
                            <a:schemeClr val="bg1"/>
                          </a:solidFill>
                          <a:effectLst/>
                          <a:latin typeface="微软雅黑" pitchFamily="34" charset="-122"/>
                          <a:ea typeface="微软雅黑" pitchFamily="34" charset="-122"/>
                          <a:cs typeface="+mn-cs"/>
                        </a:rPr>
                        <a:t>选</a:t>
                      </a:r>
                      <a:r>
                        <a:rPr lang="en-US" altLang="zh-CN" sz="1100" b="1" kern="0" dirty="0">
                          <a:solidFill>
                            <a:schemeClr val="bg1"/>
                          </a:solidFill>
                          <a:effectLst/>
                          <a:latin typeface="微软雅黑" pitchFamily="34" charset="-122"/>
                          <a:ea typeface="微软雅黑" pitchFamily="34" charset="-122"/>
                          <a:cs typeface="+mn-cs"/>
                        </a:rPr>
                        <a:t>0</a:t>
                      </a:r>
                      <a:r>
                        <a:rPr lang="zh-CN" altLang="en-US" sz="1100" b="1" kern="0" dirty="0">
                          <a:solidFill>
                            <a:schemeClr val="bg1"/>
                          </a:solidFill>
                          <a:effectLst/>
                          <a:latin typeface="微软雅黑" pitchFamily="34" charset="-122"/>
                          <a:ea typeface="微软雅黑" pitchFamily="34" charset="-122"/>
                          <a:cs typeface="+mn-cs"/>
                        </a:rPr>
                        <a:t>）</a:t>
                      </a:r>
                      <a:endParaRPr lang="en-US" altLang="zh-CN" sz="1100" b="1" kern="0" dirty="0">
                        <a:solidFill>
                          <a:schemeClr val="bg1"/>
                        </a:solidFill>
                        <a:effectLst/>
                        <a:latin typeface="微软雅黑" pitchFamily="34" charset="-122"/>
                        <a:ea typeface="微软雅黑"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b="1" kern="0" dirty="0">
                          <a:solidFill>
                            <a:schemeClr val="bg1"/>
                          </a:solidFill>
                          <a:effectLst/>
                          <a:latin typeface="微软雅黑" pitchFamily="34" charset="-122"/>
                          <a:ea typeface="微软雅黑" pitchFamily="34" charset="-122"/>
                          <a:cs typeface="+mn-cs"/>
                        </a:rPr>
                        <a:t>（</a:t>
                      </a:r>
                      <a:r>
                        <a:rPr lang="en-US" altLang="zh-CN" sz="1100" b="1" kern="0" dirty="0">
                          <a:solidFill>
                            <a:schemeClr val="bg1"/>
                          </a:solidFill>
                          <a:effectLst/>
                          <a:latin typeface="微软雅黑" pitchFamily="34" charset="-122"/>
                          <a:ea typeface="微软雅黑" pitchFamily="34" charset="-122"/>
                          <a:cs typeface="+mn-cs"/>
                        </a:rPr>
                        <a:t>VR-A</a:t>
                      </a:r>
                      <a:r>
                        <a:rPr lang="zh-CN" altLang="en-US" sz="1100" b="1" kern="0" dirty="0">
                          <a:solidFill>
                            <a:schemeClr val="bg1"/>
                          </a:solidFill>
                          <a:effectLst/>
                          <a:latin typeface="微软雅黑" pitchFamily="34" charset="-122"/>
                          <a:ea typeface="微软雅黑" pitchFamily="34" charset="-122"/>
                          <a:cs typeface="+mn-cs"/>
                        </a:rPr>
                        <a:t>版</a:t>
                      </a:r>
                      <a:r>
                        <a:rPr lang="en-US" altLang="zh-CN" sz="1100" b="1" kern="0" dirty="0">
                          <a:solidFill>
                            <a:schemeClr val="bg1"/>
                          </a:solidFill>
                          <a:effectLst/>
                          <a:latin typeface="微软雅黑" pitchFamily="34" charset="-122"/>
                          <a:ea typeface="微软雅黑" pitchFamily="34" charset="-122"/>
                          <a:cs typeface="+mn-cs"/>
                        </a:rPr>
                        <a:t>7</a:t>
                      </a:r>
                      <a:r>
                        <a:rPr lang="zh-CN" altLang="en-US" sz="1100" b="1" kern="0" dirty="0">
                          <a:solidFill>
                            <a:schemeClr val="bg1"/>
                          </a:solidFill>
                          <a:effectLst/>
                          <a:latin typeface="微软雅黑" pitchFamily="34" charset="-122"/>
                          <a:ea typeface="微软雅黑" pitchFamily="34" charset="-122"/>
                          <a:cs typeface="+mn-cs"/>
                        </a:rPr>
                        <a:t>选</a:t>
                      </a:r>
                      <a:r>
                        <a:rPr lang="en-US" altLang="zh-CN" sz="1100" b="1" kern="0" dirty="0">
                          <a:solidFill>
                            <a:schemeClr val="bg1"/>
                          </a:solidFill>
                          <a:effectLst/>
                          <a:latin typeface="微软雅黑" pitchFamily="34" charset="-122"/>
                          <a:ea typeface="微软雅黑" pitchFamily="34" charset="-122"/>
                          <a:cs typeface="+mn-cs"/>
                        </a:rPr>
                        <a:t>4</a:t>
                      </a:r>
                      <a:r>
                        <a:rPr lang="zh-CN" altLang="en-US" sz="1100" b="1" kern="0" dirty="0">
                          <a:solidFill>
                            <a:schemeClr val="bg1"/>
                          </a:solidFill>
                          <a:effectLst/>
                          <a:latin typeface="微软雅黑" pitchFamily="34" charset="-122"/>
                          <a:ea typeface="微软雅黑" pitchFamily="34" charset="-122"/>
                          <a:cs typeface="+mn-cs"/>
                        </a:rPr>
                        <a:t>）</a:t>
                      </a:r>
                      <a:endParaRPr lang="en-US" altLang="zh-CN" sz="1100" b="1" kern="0" dirty="0">
                        <a:solidFill>
                          <a:schemeClr val="bg1"/>
                        </a:solidFill>
                        <a:effectLst/>
                        <a:latin typeface="微软雅黑" pitchFamily="34" charset="-122"/>
                        <a:ea typeface="微软雅黑"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b="1" kern="0" dirty="0">
                          <a:solidFill>
                            <a:schemeClr val="bg1"/>
                          </a:solidFill>
                          <a:effectLst/>
                          <a:latin typeface="微软雅黑" pitchFamily="34" charset="-122"/>
                          <a:ea typeface="微软雅黑" pitchFamily="34" charset="-122"/>
                          <a:cs typeface="+mn-cs"/>
                        </a:rPr>
                        <a:t>（</a:t>
                      </a:r>
                      <a:r>
                        <a:rPr lang="en-US" altLang="zh-CN" sz="1100" b="1" kern="0" dirty="0">
                          <a:solidFill>
                            <a:schemeClr val="bg1"/>
                          </a:solidFill>
                          <a:effectLst/>
                          <a:latin typeface="微软雅黑" pitchFamily="34" charset="-122"/>
                          <a:ea typeface="微软雅黑" pitchFamily="34" charset="-122"/>
                          <a:cs typeface="+mn-cs"/>
                        </a:rPr>
                        <a:t>VR-B</a:t>
                      </a:r>
                      <a:r>
                        <a:rPr lang="zh-CN" altLang="en-US" sz="1100" b="1" kern="0" dirty="0">
                          <a:solidFill>
                            <a:schemeClr val="bg1"/>
                          </a:solidFill>
                          <a:effectLst/>
                          <a:latin typeface="微软雅黑" pitchFamily="34" charset="-122"/>
                          <a:ea typeface="微软雅黑" pitchFamily="34" charset="-122"/>
                          <a:cs typeface="+mn-cs"/>
                        </a:rPr>
                        <a:t>版</a:t>
                      </a:r>
                      <a:r>
                        <a:rPr lang="en-US" altLang="zh-CN" sz="1100" b="1" kern="0" dirty="0">
                          <a:solidFill>
                            <a:schemeClr val="bg1"/>
                          </a:solidFill>
                          <a:effectLst/>
                          <a:latin typeface="微软雅黑" pitchFamily="34" charset="-122"/>
                          <a:ea typeface="微软雅黑" pitchFamily="34" charset="-122"/>
                          <a:cs typeface="+mn-cs"/>
                        </a:rPr>
                        <a:t>7</a:t>
                      </a:r>
                      <a:r>
                        <a:rPr lang="zh-CN" altLang="en-US" sz="1100" b="1" kern="0" dirty="0">
                          <a:solidFill>
                            <a:schemeClr val="bg1"/>
                          </a:solidFill>
                          <a:effectLst/>
                          <a:latin typeface="微软雅黑" pitchFamily="34" charset="-122"/>
                          <a:ea typeface="微软雅黑" pitchFamily="34" charset="-122"/>
                          <a:cs typeface="+mn-cs"/>
                        </a:rPr>
                        <a:t>选</a:t>
                      </a:r>
                      <a:r>
                        <a:rPr lang="en-US" altLang="zh-CN" sz="1100" b="1" kern="0" dirty="0">
                          <a:solidFill>
                            <a:schemeClr val="bg1"/>
                          </a:solidFill>
                          <a:effectLst/>
                          <a:latin typeface="微软雅黑" pitchFamily="34" charset="-122"/>
                          <a:ea typeface="微软雅黑" pitchFamily="34" charset="-122"/>
                          <a:cs typeface="+mn-cs"/>
                        </a:rPr>
                        <a:t>4</a:t>
                      </a:r>
                      <a:r>
                        <a:rPr lang="zh-CN" altLang="en-US" sz="1100" b="1" kern="0" dirty="0">
                          <a:solidFill>
                            <a:schemeClr val="bg1"/>
                          </a:solidFill>
                          <a:effectLst/>
                          <a:latin typeface="微软雅黑" pitchFamily="34" charset="-122"/>
                          <a:ea typeface="微软雅黑" pitchFamily="34" charset="-122"/>
                          <a:cs typeface="+mn-cs"/>
                        </a:rPr>
                        <a:t>）</a:t>
                      </a:r>
                      <a:endParaRPr lang="en-US" altLang="zh-CN" sz="1100" b="1" kern="0" dirty="0">
                        <a:solidFill>
                          <a:schemeClr val="bg1"/>
                        </a:solidFill>
                        <a:effectLst/>
                        <a:latin typeface="微软雅黑" pitchFamily="34" charset="-122"/>
                        <a:ea typeface="微软雅黑" pitchFamily="34" charset="-122"/>
                        <a:cs typeface="+mn-cs"/>
                      </a:endParaRPr>
                    </a:p>
                  </a:txBody>
                  <a:tcPr marL="21482" marR="21482" marT="0" marB="0" anchor="ctr">
                    <a:solidFill>
                      <a:srgbClr val="0066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00" cap="none" spc="0" normalizeH="0" baseline="0" noProof="0" dirty="0">
                          <a:ln>
                            <a:noFill/>
                          </a:ln>
                          <a:solidFill>
                            <a:prstClr val="black">
                              <a:lumMod val="65000"/>
                              <a:lumOff val="35000"/>
                            </a:prstClr>
                          </a:solidFill>
                          <a:effectLst/>
                          <a:uLnTx/>
                          <a:uFillTx/>
                          <a:latin typeface="+mj-ea"/>
                          <a:ea typeface="+mj-ea"/>
                          <a:cs typeface="Arial"/>
                        </a:rPr>
                        <a:t>1</a:t>
                      </a:r>
                      <a:r>
                        <a:rPr kumimoji="0" lang="en-US"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3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marL="0" algn="ctr" defTabSz="914400" rtl="0" eaLnBrk="1" latinLnBrk="0" hangingPunct="1">
                        <a:spcAft>
                          <a:spcPts val="0"/>
                        </a:spcAft>
                      </a:pPr>
                      <a:r>
                        <a:rPr lang="zh-CN" altLang="en-US" sz="900" kern="0" dirty="0">
                          <a:solidFill>
                            <a:schemeClr val="dk1"/>
                          </a:solidFill>
                          <a:effectLst/>
                          <a:latin typeface="微软雅黑" pitchFamily="34" charset="-122"/>
                          <a:ea typeface="微软雅黑" pitchFamily="34" charset="-122"/>
                          <a:cs typeface="+mn-cs"/>
                        </a:rPr>
                        <a:t>汽车动力总成</a:t>
                      </a:r>
                      <a:r>
                        <a:rPr lang="en-US" sz="900" kern="0" dirty="0">
                          <a:solidFill>
                            <a:schemeClr val="dk1"/>
                          </a:solidFill>
                          <a:effectLst/>
                          <a:latin typeface="微软雅黑" pitchFamily="34" charset="-122"/>
                          <a:ea typeface="微软雅黑" pitchFamily="34" charset="-122"/>
                          <a:cs typeface="+mn-cs"/>
                        </a:rPr>
                        <a:t>VR</a:t>
                      </a:r>
                      <a:r>
                        <a:rPr lang="zh-CN" altLang="en-US" sz="900" kern="0" dirty="0">
                          <a:solidFill>
                            <a:schemeClr val="dk1"/>
                          </a:solidFill>
                          <a:effectLst/>
                          <a:latin typeface="微软雅黑" pitchFamily="34" charset="-122"/>
                          <a:ea typeface="微软雅黑" pitchFamily="34" charset="-122"/>
                          <a:cs typeface="+mn-cs"/>
                        </a:rPr>
                        <a:t>实训系统</a:t>
                      </a:r>
                    </a:p>
                  </a:txBody>
                  <a:tcPr marL="68580" marR="68580" marT="0" marB="0" anchor="ctr"/>
                </a:tc>
                <a:extLst>
                  <a:ext uri="{0D108BD9-81ED-4DB2-BD59-A6C34878D82A}">
                    <a16:rowId xmlns:a16="http://schemas.microsoft.com/office/drawing/2014/main" val="996511394"/>
                  </a:ext>
                </a:extLst>
              </a:tr>
              <a:tr h="171376">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00" cap="none" spc="0" normalizeH="0" baseline="0" noProof="0" dirty="0">
                          <a:ln>
                            <a:noFill/>
                          </a:ln>
                          <a:solidFill>
                            <a:prstClr val="black">
                              <a:lumMod val="65000"/>
                              <a:lumOff val="35000"/>
                            </a:prstClr>
                          </a:solidFill>
                          <a:effectLst/>
                          <a:uLnTx/>
                          <a:uFillTx/>
                          <a:latin typeface="+mj-ea"/>
                          <a:ea typeface="+mj-ea"/>
                          <a:cs typeface="Arial"/>
                        </a:rPr>
                        <a:t>2</a:t>
                      </a:r>
                      <a:r>
                        <a:rPr kumimoji="0" lang="en-US"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3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tc>
                <a:tc>
                  <a:txBody>
                    <a:bodyPr/>
                    <a:lstStyle/>
                    <a:p>
                      <a:pPr marL="0" algn="ctr" defTabSz="914400" rtl="0" eaLnBrk="1" latinLnBrk="0" hangingPunct="1">
                        <a:spcAft>
                          <a:spcPts val="0"/>
                        </a:spcAft>
                      </a:pPr>
                      <a:r>
                        <a:rPr lang="zh-CN" altLang="en-US" sz="900" kern="0" dirty="0">
                          <a:solidFill>
                            <a:schemeClr val="dk1"/>
                          </a:solidFill>
                          <a:effectLst/>
                          <a:latin typeface="微软雅黑" pitchFamily="34" charset="-122"/>
                          <a:ea typeface="微软雅黑" pitchFamily="34" charset="-122"/>
                          <a:cs typeface="+mn-cs"/>
                        </a:rPr>
                        <a:t>汽车</a:t>
                      </a:r>
                      <a:r>
                        <a:rPr lang="en-US" sz="900" kern="0" dirty="0">
                          <a:solidFill>
                            <a:schemeClr val="dk1"/>
                          </a:solidFill>
                          <a:effectLst/>
                          <a:latin typeface="微软雅黑" pitchFamily="34" charset="-122"/>
                          <a:ea typeface="微软雅黑" pitchFamily="34" charset="-122"/>
                          <a:cs typeface="+mn-cs"/>
                        </a:rPr>
                        <a:t>VR</a:t>
                      </a:r>
                      <a:r>
                        <a:rPr lang="zh-CN" altLang="en-US" sz="900" kern="0" dirty="0">
                          <a:solidFill>
                            <a:schemeClr val="dk1"/>
                          </a:solidFill>
                          <a:effectLst/>
                          <a:latin typeface="微软雅黑" pitchFamily="34" charset="-122"/>
                          <a:ea typeface="微软雅黑" pitchFamily="34" charset="-122"/>
                          <a:cs typeface="+mn-cs"/>
                        </a:rPr>
                        <a:t>智慧课堂软件</a:t>
                      </a:r>
                    </a:p>
                  </a:txBody>
                  <a:tcPr marL="68580" marR="68580" marT="0" marB="0" anchor="ctr"/>
                </a:tc>
                <a:extLst>
                  <a:ext uri="{0D108BD9-81ED-4DB2-BD59-A6C34878D82A}">
                    <a16:rowId xmlns:a16="http://schemas.microsoft.com/office/drawing/2014/main" val="2246604035"/>
                  </a:ext>
                </a:extLst>
              </a:tr>
              <a:tr h="135884">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00" cap="none" spc="0" normalizeH="0" baseline="0" noProof="0" dirty="0">
                          <a:ln>
                            <a:noFill/>
                          </a:ln>
                          <a:solidFill>
                            <a:prstClr val="black">
                              <a:lumMod val="65000"/>
                              <a:lumOff val="35000"/>
                            </a:prstClr>
                          </a:solidFill>
                          <a:effectLst/>
                          <a:uLnTx/>
                          <a:uFillTx/>
                          <a:latin typeface="+mj-ea"/>
                          <a:ea typeface="+mj-ea"/>
                          <a:cs typeface="Arial"/>
                        </a:rPr>
                        <a:t>3</a:t>
                      </a:r>
                      <a:r>
                        <a:rPr kumimoji="0" lang="en-US"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3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tc>
                <a:tc>
                  <a:txBody>
                    <a:bodyPr/>
                    <a:lstStyle/>
                    <a:p>
                      <a:pPr marL="0" algn="ctr" defTabSz="914400" rtl="0" eaLnBrk="1" latinLnBrk="0" hangingPunct="1">
                        <a:spcAft>
                          <a:spcPts val="0"/>
                        </a:spcAft>
                      </a:pPr>
                      <a:r>
                        <a:rPr lang="zh-CN" altLang="en-US" sz="900" kern="0" dirty="0">
                          <a:solidFill>
                            <a:schemeClr val="dk1"/>
                          </a:solidFill>
                          <a:effectLst/>
                          <a:latin typeface="微软雅黑" pitchFamily="34" charset="-122"/>
                          <a:ea typeface="微软雅黑" pitchFamily="34" charset="-122"/>
                          <a:cs typeface="+mn-cs"/>
                        </a:rPr>
                        <a:t>纯电动汽车</a:t>
                      </a:r>
                      <a:r>
                        <a:rPr lang="en-US" sz="900" kern="0" dirty="0">
                          <a:solidFill>
                            <a:schemeClr val="dk1"/>
                          </a:solidFill>
                          <a:effectLst/>
                          <a:latin typeface="微软雅黑" pitchFamily="34" charset="-122"/>
                          <a:ea typeface="微软雅黑" pitchFamily="34" charset="-122"/>
                          <a:cs typeface="+mn-cs"/>
                        </a:rPr>
                        <a:t>VR</a:t>
                      </a:r>
                      <a:r>
                        <a:rPr lang="zh-CN" altLang="en-US" sz="900" kern="0" dirty="0">
                          <a:solidFill>
                            <a:schemeClr val="dk1"/>
                          </a:solidFill>
                          <a:effectLst/>
                          <a:latin typeface="微软雅黑" pitchFamily="34" charset="-122"/>
                          <a:ea typeface="微软雅黑" pitchFamily="34" charset="-122"/>
                          <a:cs typeface="+mn-cs"/>
                        </a:rPr>
                        <a:t>实训系统</a:t>
                      </a:r>
                    </a:p>
                  </a:txBody>
                  <a:tcPr marL="68580" marR="68580" marT="0" marB="0" anchor="ctr"/>
                </a:tc>
                <a:extLst>
                  <a:ext uri="{0D108BD9-81ED-4DB2-BD59-A6C34878D82A}">
                    <a16:rowId xmlns:a16="http://schemas.microsoft.com/office/drawing/2014/main" val="2423455395"/>
                  </a:ext>
                </a:extLst>
              </a:tr>
              <a:tr h="135884">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00" cap="none" spc="0" normalizeH="0" baseline="0" noProof="0" dirty="0">
                          <a:ln>
                            <a:noFill/>
                          </a:ln>
                          <a:solidFill>
                            <a:prstClr val="black">
                              <a:lumMod val="65000"/>
                              <a:lumOff val="35000"/>
                            </a:prstClr>
                          </a:solidFill>
                          <a:effectLst/>
                          <a:uLnTx/>
                          <a:uFillTx/>
                          <a:latin typeface="+mj-ea"/>
                          <a:ea typeface="+mj-ea"/>
                          <a:cs typeface="Arial"/>
                        </a:rPr>
                        <a:t>4</a:t>
                      </a:r>
                      <a:r>
                        <a:rPr kumimoji="0" lang="en-US"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3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tc>
                <a:tc>
                  <a:txBody>
                    <a:bodyPr/>
                    <a:lstStyle/>
                    <a:p>
                      <a:pPr marL="0" algn="ctr" defTabSz="914400" rtl="0" eaLnBrk="1" latinLnBrk="0" hangingPunct="1">
                        <a:spcAft>
                          <a:spcPts val="0"/>
                        </a:spcAft>
                      </a:pPr>
                      <a:r>
                        <a:rPr lang="zh-CN" altLang="en-US" sz="900" kern="0">
                          <a:solidFill>
                            <a:schemeClr val="dk1"/>
                          </a:solidFill>
                          <a:effectLst/>
                          <a:latin typeface="微软雅黑" pitchFamily="34" charset="-122"/>
                          <a:ea typeface="微软雅黑" pitchFamily="34" charset="-122"/>
                          <a:cs typeface="+mn-cs"/>
                        </a:rPr>
                        <a:t>新能源汽车动力总成</a:t>
                      </a:r>
                      <a:r>
                        <a:rPr lang="en-US" sz="900" kern="0">
                          <a:solidFill>
                            <a:schemeClr val="dk1"/>
                          </a:solidFill>
                          <a:effectLst/>
                          <a:latin typeface="微软雅黑" pitchFamily="34" charset="-122"/>
                          <a:ea typeface="微软雅黑" pitchFamily="34" charset="-122"/>
                          <a:cs typeface="+mn-cs"/>
                        </a:rPr>
                        <a:t>VR</a:t>
                      </a:r>
                      <a:r>
                        <a:rPr lang="zh-CN" altLang="en-US" sz="900" kern="0">
                          <a:solidFill>
                            <a:schemeClr val="dk1"/>
                          </a:solidFill>
                          <a:effectLst/>
                          <a:latin typeface="微软雅黑" pitchFamily="34" charset="-122"/>
                          <a:ea typeface="微软雅黑" pitchFamily="34" charset="-122"/>
                          <a:cs typeface="+mn-cs"/>
                        </a:rPr>
                        <a:t>实训系统</a:t>
                      </a:r>
                    </a:p>
                  </a:txBody>
                  <a:tcPr marL="68580" marR="68580" marT="0" marB="0" anchor="ctr"/>
                </a:tc>
                <a:extLst>
                  <a:ext uri="{0D108BD9-81ED-4DB2-BD59-A6C34878D82A}">
                    <a16:rowId xmlns:a16="http://schemas.microsoft.com/office/drawing/2014/main" val="840284944"/>
                  </a:ext>
                </a:extLst>
              </a:tr>
              <a:tr h="171376">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00" cap="none" spc="0" normalizeH="0" baseline="0" noProof="0" dirty="0">
                          <a:ln>
                            <a:noFill/>
                          </a:ln>
                          <a:solidFill>
                            <a:prstClr val="black">
                              <a:lumMod val="65000"/>
                              <a:lumOff val="35000"/>
                            </a:prstClr>
                          </a:solidFill>
                          <a:effectLst/>
                          <a:uLnTx/>
                          <a:uFillTx/>
                          <a:latin typeface="+mj-ea"/>
                          <a:ea typeface="+mj-ea"/>
                          <a:cs typeface="Arial"/>
                        </a:rPr>
                        <a:t>5</a:t>
                      </a:r>
                      <a:r>
                        <a:rPr kumimoji="0" lang="en-US"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3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tc>
                <a:tc>
                  <a:txBody>
                    <a:bodyPr/>
                    <a:lstStyle/>
                    <a:p>
                      <a:pPr marL="0" algn="ctr" defTabSz="914400" rtl="0" eaLnBrk="1" latinLnBrk="0" hangingPunct="1">
                        <a:spcAft>
                          <a:spcPts val="0"/>
                        </a:spcAft>
                      </a:pPr>
                      <a:r>
                        <a:rPr lang="zh-CN" altLang="en-US" sz="900" kern="0" dirty="0">
                          <a:solidFill>
                            <a:schemeClr val="dk1"/>
                          </a:solidFill>
                          <a:effectLst/>
                          <a:latin typeface="微软雅黑" pitchFamily="34" charset="-122"/>
                          <a:ea typeface="微软雅黑" pitchFamily="34" charset="-122"/>
                          <a:cs typeface="+mn-cs"/>
                        </a:rPr>
                        <a:t>新能源汽车动力电池及电池管理</a:t>
                      </a:r>
                      <a:r>
                        <a:rPr lang="en-US" sz="900" kern="0" dirty="0">
                          <a:solidFill>
                            <a:schemeClr val="dk1"/>
                          </a:solidFill>
                          <a:effectLst/>
                          <a:latin typeface="微软雅黑" pitchFamily="34" charset="-122"/>
                          <a:ea typeface="微软雅黑" pitchFamily="34" charset="-122"/>
                          <a:cs typeface="+mn-cs"/>
                        </a:rPr>
                        <a:t>VR</a:t>
                      </a:r>
                      <a:r>
                        <a:rPr lang="zh-CN" altLang="en-US" sz="900" kern="0" dirty="0">
                          <a:solidFill>
                            <a:schemeClr val="dk1"/>
                          </a:solidFill>
                          <a:effectLst/>
                          <a:latin typeface="微软雅黑" pitchFamily="34" charset="-122"/>
                          <a:ea typeface="微软雅黑" pitchFamily="34" charset="-122"/>
                          <a:cs typeface="+mn-cs"/>
                        </a:rPr>
                        <a:t>实训系统</a:t>
                      </a:r>
                    </a:p>
                  </a:txBody>
                  <a:tcPr marL="68580" marR="68580" marT="0" marB="0" anchor="ctr"/>
                </a:tc>
                <a:extLst>
                  <a:ext uri="{0D108BD9-81ED-4DB2-BD59-A6C34878D82A}">
                    <a16:rowId xmlns:a16="http://schemas.microsoft.com/office/drawing/2014/main" val="2407091992"/>
                  </a:ext>
                </a:extLst>
              </a:tr>
              <a:tr h="135884">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00" cap="none" spc="0" normalizeH="0" baseline="0" noProof="0" dirty="0">
                          <a:ln>
                            <a:noFill/>
                          </a:ln>
                          <a:solidFill>
                            <a:prstClr val="black">
                              <a:lumMod val="65000"/>
                              <a:lumOff val="35000"/>
                            </a:prstClr>
                          </a:solidFill>
                          <a:effectLst/>
                          <a:uLnTx/>
                          <a:uFillTx/>
                          <a:latin typeface="+mj-ea"/>
                          <a:ea typeface="+mj-ea"/>
                          <a:cs typeface="Arial"/>
                        </a:rPr>
                        <a:t>6</a:t>
                      </a:r>
                      <a:r>
                        <a:rPr kumimoji="0" lang="en-US"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3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marL="0" algn="ctr" defTabSz="914400" rtl="0" eaLnBrk="1" latinLnBrk="0" hangingPunct="1">
                        <a:spcAft>
                          <a:spcPts val="0"/>
                        </a:spcAft>
                      </a:pPr>
                      <a:r>
                        <a:rPr lang="zh-CN" altLang="en-US" sz="900" kern="0" dirty="0">
                          <a:solidFill>
                            <a:schemeClr val="dk1"/>
                          </a:solidFill>
                          <a:effectLst/>
                          <a:latin typeface="微软雅黑" pitchFamily="34" charset="-122"/>
                          <a:ea typeface="微软雅黑" pitchFamily="34" charset="-122"/>
                          <a:cs typeface="+mn-cs"/>
                        </a:rPr>
                        <a:t>汽车故障诊断</a:t>
                      </a:r>
                      <a:r>
                        <a:rPr lang="en-US" sz="900" kern="0" dirty="0">
                          <a:solidFill>
                            <a:schemeClr val="dk1"/>
                          </a:solidFill>
                          <a:effectLst/>
                          <a:latin typeface="微软雅黑" pitchFamily="34" charset="-122"/>
                          <a:ea typeface="微软雅黑" pitchFamily="34" charset="-122"/>
                          <a:cs typeface="+mn-cs"/>
                        </a:rPr>
                        <a:t>VR</a:t>
                      </a:r>
                      <a:r>
                        <a:rPr lang="zh-CN" altLang="en-US" sz="900" kern="0" dirty="0">
                          <a:solidFill>
                            <a:schemeClr val="dk1"/>
                          </a:solidFill>
                          <a:effectLst/>
                          <a:latin typeface="微软雅黑" pitchFamily="34" charset="-122"/>
                          <a:ea typeface="微软雅黑" pitchFamily="34" charset="-122"/>
                          <a:cs typeface="+mn-cs"/>
                        </a:rPr>
                        <a:t>实训系统</a:t>
                      </a:r>
                    </a:p>
                  </a:txBody>
                  <a:tcPr marL="68580" marR="68580" marT="0" marB="0" anchor="ctr"/>
                </a:tc>
                <a:extLst>
                  <a:ext uri="{0D108BD9-81ED-4DB2-BD59-A6C34878D82A}">
                    <a16:rowId xmlns:a16="http://schemas.microsoft.com/office/drawing/2014/main" val="2853543840"/>
                  </a:ext>
                </a:extLst>
              </a:tr>
              <a:tr h="135884">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00" cap="none" spc="0" normalizeH="0" baseline="0" noProof="0" dirty="0">
                          <a:ln>
                            <a:noFill/>
                          </a:ln>
                          <a:solidFill>
                            <a:prstClr val="black">
                              <a:lumMod val="65000"/>
                              <a:lumOff val="35000"/>
                            </a:prstClr>
                          </a:solidFill>
                          <a:effectLst/>
                          <a:uLnTx/>
                          <a:uFillTx/>
                          <a:latin typeface="+mj-ea"/>
                          <a:ea typeface="+mj-ea"/>
                          <a:cs typeface="Arial"/>
                        </a:rPr>
                        <a:t>7</a:t>
                      </a:r>
                      <a:r>
                        <a:rPr kumimoji="0" lang="en-US"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3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tc>
                <a:tc>
                  <a:txBody>
                    <a:bodyPr/>
                    <a:lstStyle/>
                    <a:p>
                      <a:pPr marL="0" algn="ctr" defTabSz="914400" rtl="0" eaLnBrk="1" latinLnBrk="0" hangingPunct="1">
                        <a:spcAft>
                          <a:spcPts val="0"/>
                        </a:spcAft>
                      </a:pPr>
                      <a:r>
                        <a:rPr lang="zh-CN" altLang="en-US" sz="900" kern="0" dirty="0">
                          <a:solidFill>
                            <a:schemeClr val="dk1"/>
                          </a:solidFill>
                          <a:effectLst/>
                          <a:latin typeface="微软雅黑" pitchFamily="34" charset="-122"/>
                          <a:ea typeface="微软雅黑" pitchFamily="34" charset="-122"/>
                          <a:cs typeface="+mn-cs"/>
                        </a:rPr>
                        <a:t>汽车四轮定位</a:t>
                      </a:r>
                      <a:r>
                        <a:rPr lang="en-US" sz="900" kern="0" dirty="0">
                          <a:solidFill>
                            <a:schemeClr val="dk1"/>
                          </a:solidFill>
                          <a:effectLst/>
                          <a:latin typeface="微软雅黑" pitchFamily="34" charset="-122"/>
                          <a:ea typeface="微软雅黑" pitchFamily="34" charset="-122"/>
                          <a:cs typeface="+mn-cs"/>
                        </a:rPr>
                        <a:t>VR</a:t>
                      </a:r>
                      <a:r>
                        <a:rPr lang="zh-CN" altLang="en-US" sz="900" kern="0" dirty="0">
                          <a:solidFill>
                            <a:schemeClr val="dk1"/>
                          </a:solidFill>
                          <a:effectLst/>
                          <a:latin typeface="微软雅黑" pitchFamily="34" charset="-122"/>
                          <a:ea typeface="微软雅黑" pitchFamily="34" charset="-122"/>
                          <a:cs typeface="+mn-cs"/>
                        </a:rPr>
                        <a:t>实训系统</a:t>
                      </a:r>
                    </a:p>
                  </a:txBody>
                  <a:tcPr marL="68580" marR="68580" marT="0" marB="0" anchor="ctr"/>
                </a:tc>
                <a:extLst>
                  <a:ext uri="{0D108BD9-81ED-4DB2-BD59-A6C34878D82A}">
                    <a16:rowId xmlns:a16="http://schemas.microsoft.com/office/drawing/2014/main" val="3154685119"/>
                  </a:ext>
                </a:extLst>
              </a:tr>
              <a:tr h="135884">
                <a:tc rowSpan="9">
                  <a:txBody>
                    <a:bodyPr/>
                    <a:lstStyle/>
                    <a:p>
                      <a:pPr marL="0" algn="ctr" defTabSz="914400" rtl="0" eaLnBrk="1" latinLnBrk="0" hangingPunct="1">
                        <a:spcAft>
                          <a:spcPts val="0"/>
                        </a:spcAft>
                      </a:pPr>
                      <a:r>
                        <a:rPr lang="zh-CN" altLang="en-US" sz="1100" b="1" kern="0" dirty="0">
                          <a:solidFill>
                            <a:schemeClr val="bg1"/>
                          </a:solidFill>
                          <a:effectLst/>
                          <a:latin typeface="微软雅黑" pitchFamily="34" charset="-122"/>
                          <a:ea typeface="微软雅黑" pitchFamily="34" charset="-122"/>
                          <a:cs typeface="+mn-cs"/>
                        </a:rPr>
                        <a:t>行业微课类</a:t>
                      </a:r>
                      <a:endParaRPr lang="en-US" altLang="zh-CN" sz="1100" b="1" kern="0" dirty="0">
                        <a:solidFill>
                          <a:schemeClr val="bg1"/>
                        </a:solidFill>
                        <a:effectLst/>
                        <a:latin typeface="微软雅黑" pitchFamily="34" charset="-122"/>
                        <a:ea typeface="微软雅黑" pitchFamily="34" charset="-122"/>
                        <a:cs typeface="+mn-cs"/>
                      </a:endParaRPr>
                    </a:p>
                    <a:p>
                      <a:pPr marL="0" algn="ctr" defTabSz="914400" rtl="0" eaLnBrk="1" latinLnBrk="0" hangingPunct="1">
                        <a:spcAft>
                          <a:spcPts val="0"/>
                        </a:spcAft>
                      </a:pPr>
                      <a:r>
                        <a:rPr lang="zh-CN" altLang="en-US" sz="1100" b="1" kern="0" dirty="0">
                          <a:solidFill>
                            <a:schemeClr val="bg1"/>
                          </a:solidFill>
                          <a:effectLst/>
                          <a:latin typeface="微软雅黑" pitchFamily="34" charset="-122"/>
                          <a:ea typeface="微软雅黑" pitchFamily="34" charset="-122"/>
                          <a:cs typeface="+mn-cs"/>
                        </a:rPr>
                        <a:t>（</a:t>
                      </a:r>
                      <a:r>
                        <a:rPr lang="en-US" altLang="zh-CN" sz="1100" b="1" kern="0" dirty="0">
                          <a:solidFill>
                            <a:schemeClr val="bg1"/>
                          </a:solidFill>
                          <a:effectLst/>
                          <a:latin typeface="微软雅黑" pitchFamily="34" charset="-122"/>
                          <a:ea typeface="微软雅黑" pitchFamily="34" charset="-122"/>
                          <a:cs typeface="+mn-cs"/>
                        </a:rPr>
                        <a:t>E</a:t>
                      </a:r>
                      <a:r>
                        <a:rPr lang="zh-CN" altLang="en-US" sz="1100" b="1" kern="0" dirty="0">
                          <a:solidFill>
                            <a:schemeClr val="bg1"/>
                          </a:solidFill>
                          <a:effectLst/>
                          <a:latin typeface="微软雅黑" pitchFamily="34" charset="-122"/>
                          <a:ea typeface="微软雅黑" pitchFamily="34" charset="-122"/>
                          <a:cs typeface="+mn-cs"/>
                        </a:rPr>
                        <a:t>教学：</a:t>
                      </a:r>
                      <a:r>
                        <a:rPr lang="en-US" altLang="zh-CN" sz="1100" b="1" kern="0" dirty="0">
                          <a:solidFill>
                            <a:schemeClr val="bg1"/>
                          </a:solidFill>
                          <a:effectLst/>
                          <a:latin typeface="微软雅黑" pitchFamily="34" charset="-122"/>
                          <a:ea typeface="微软雅黑" pitchFamily="34" charset="-122"/>
                          <a:cs typeface="+mn-cs"/>
                        </a:rPr>
                        <a:t>9</a:t>
                      </a:r>
                      <a:r>
                        <a:rPr lang="zh-CN" altLang="en-US" sz="1100" b="1" kern="0" dirty="0">
                          <a:solidFill>
                            <a:schemeClr val="bg1"/>
                          </a:solidFill>
                          <a:effectLst/>
                          <a:latin typeface="微软雅黑" pitchFamily="34" charset="-122"/>
                          <a:ea typeface="微软雅黑" pitchFamily="34" charset="-122"/>
                          <a:cs typeface="+mn-cs"/>
                        </a:rPr>
                        <a:t>选</a:t>
                      </a:r>
                      <a:r>
                        <a:rPr lang="en-US" altLang="zh-CN" sz="1100" b="1" kern="0" dirty="0">
                          <a:solidFill>
                            <a:schemeClr val="bg1"/>
                          </a:solidFill>
                          <a:effectLst/>
                          <a:latin typeface="微软雅黑" pitchFamily="34" charset="-122"/>
                          <a:ea typeface="微软雅黑" pitchFamily="34" charset="-122"/>
                          <a:cs typeface="+mn-cs"/>
                        </a:rPr>
                        <a:t>2</a:t>
                      </a:r>
                      <a:r>
                        <a:rPr lang="zh-CN" altLang="en-US" sz="1100" b="1" kern="0" dirty="0">
                          <a:solidFill>
                            <a:schemeClr val="bg1"/>
                          </a:solidFill>
                          <a:effectLst/>
                          <a:latin typeface="微软雅黑" pitchFamily="34" charset="-122"/>
                          <a:ea typeface="微软雅黑" pitchFamily="34" charset="-122"/>
                          <a:cs typeface="+mn-cs"/>
                        </a:rPr>
                        <a:t>）</a:t>
                      </a:r>
                      <a:endParaRPr lang="en-US" altLang="zh-CN" sz="1100" b="1" kern="0" dirty="0">
                        <a:solidFill>
                          <a:schemeClr val="bg1"/>
                        </a:solidFill>
                        <a:effectLst/>
                        <a:latin typeface="微软雅黑" pitchFamily="34" charset="-122"/>
                        <a:ea typeface="微软雅黑"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b="1" kern="0" dirty="0">
                          <a:solidFill>
                            <a:schemeClr val="bg1"/>
                          </a:solidFill>
                          <a:effectLst/>
                          <a:latin typeface="微软雅黑" pitchFamily="34" charset="-122"/>
                          <a:ea typeface="微软雅黑" pitchFamily="34" charset="-122"/>
                          <a:cs typeface="+mn-cs"/>
                        </a:rPr>
                        <a:t>（</a:t>
                      </a:r>
                      <a:r>
                        <a:rPr lang="en-US" altLang="zh-CN" sz="1100" b="1" kern="0" dirty="0">
                          <a:solidFill>
                            <a:schemeClr val="bg1"/>
                          </a:solidFill>
                          <a:effectLst/>
                          <a:latin typeface="微软雅黑" pitchFamily="34" charset="-122"/>
                          <a:ea typeface="微软雅黑" pitchFamily="34" charset="-122"/>
                          <a:cs typeface="+mn-cs"/>
                        </a:rPr>
                        <a:t>VR-A</a:t>
                      </a:r>
                      <a:r>
                        <a:rPr lang="zh-CN" altLang="en-US" sz="1100" b="1" kern="0" dirty="0">
                          <a:solidFill>
                            <a:schemeClr val="bg1"/>
                          </a:solidFill>
                          <a:effectLst/>
                          <a:latin typeface="微软雅黑" pitchFamily="34" charset="-122"/>
                          <a:ea typeface="微软雅黑" pitchFamily="34" charset="-122"/>
                          <a:cs typeface="+mn-cs"/>
                        </a:rPr>
                        <a:t>版</a:t>
                      </a:r>
                      <a:r>
                        <a:rPr lang="en-US" altLang="zh-CN" sz="1100" b="1" kern="0" dirty="0">
                          <a:solidFill>
                            <a:schemeClr val="bg1"/>
                          </a:solidFill>
                          <a:effectLst/>
                          <a:latin typeface="微软雅黑" pitchFamily="34" charset="-122"/>
                          <a:ea typeface="微软雅黑" pitchFamily="34" charset="-122"/>
                          <a:cs typeface="+mn-cs"/>
                        </a:rPr>
                        <a:t>9</a:t>
                      </a:r>
                      <a:r>
                        <a:rPr lang="zh-CN" altLang="en-US" sz="1100" b="1" kern="0" dirty="0">
                          <a:solidFill>
                            <a:schemeClr val="bg1"/>
                          </a:solidFill>
                          <a:effectLst/>
                          <a:latin typeface="微软雅黑" pitchFamily="34" charset="-122"/>
                          <a:ea typeface="微软雅黑" pitchFamily="34" charset="-122"/>
                          <a:cs typeface="+mn-cs"/>
                        </a:rPr>
                        <a:t>选</a:t>
                      </a:r>
                      <a:r>
                        <a:rPr lang="en-US" altLang="zh-CN" sz="1100" b="1" kern="0" dirty="0">
                          <a:solidFill>
                            <a:schemeClr val="bg1"/>
                          </a:solidFill>
                          <a:effectLst/>
                          <a:latin typeface="微软雅黑" pitchFamily="34" charset="-122"/>
                          <a:ea typeface="微软雅黑" pitchFamily="34" charset="-122"/>
                          <a:cs typeface="+mn-cs"/>
                        </a:rPr>
                        <a:t>3</a:t>
                      </a:r>
                      <a:r>
                        <a:rPr lang="zh-CN" altLang="en-US" sz="1100" b="1" kern="0" dirty="0">
                          <a:solidFill>
                            <a:schemeClr val="bg1"/>
                          </a:solidFill>
                          <a:effectLst/>
                          <a:latin typeface="微软雅黑" pitchFamily="34" charset="-122"/>
                          <a:ea typeface="微软雅黑" pitchFamily="34" charset="-122"/>
                          <a:cs typeface="+mn-cs"/>
                        </a:rPr>
                        <a:t>）</a:t>
                      </a:r>
                      <a:endParaRPr lang="en-US" altLang="zh-CN" sz="1100" b="1" kern="0" dirty="0">
                        <a:solidFill>
                          <a:schemeClr val="bg1"/>
                        </a:solidFill>
                        <a:effectLst/>
                        <a:latin typeface="微软雅黑" pitchFamily="34" charset="-122"/>
                        <a:ea typeface="微软雅黑"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b="1" kern="0" dirty="0">
                          <a:solidFill>
                            <a:schemeClr val="bg1"/>
                          </a:solidFill>
                          <a:effectLst/>
                          <a:latin typeface="微软雅黑" pitchFamily="34" charset="-122"/>
                          <a:ea typeface="微软雅黑" pitchFamily="34" charset="-122"/>
                          <a:cs typeface="+mn-cs"/>
                        </a:rPr>
                        <a:t>（</a:t>
                      </a:r>
                      <a:r>
                        <a:rPr lang="en-US" altLang="zh-CN" sz="1100" b="1" kern="0" dirty="0">
                          <a:solidFill>
                            <a:schemeClr val="bg1"/>
                          </a:solidFill>
                          <a:effectLst/>
                          <a:latin typeface="微软雅黑" pitchFamily="34" charset="-122"/>
                          <a:ea typeface="微软雅黑" pitchFamily="34" charset="-122"/>
                          <a:cs typeface="+mn-cs"/>
                        </a:rPr>
                        <a:t>VR-B</a:t>
                      </a:r>
                      <a:r>
                        <a:rPr lang="zh-CN" altLang="en-US" sz="1100" b="1" kern="0" dirty="0">
                          <a:solidFill>
                            <a:schemeClr val="bg1"/>
                          </a:solidFill>
                          <a:effectLst/>
                          <a:latin typeface="微软雅黑" pitchFamily="34" charset="-122"/>
                          <a:ea typeface="微软雅黑" pitchFamily="34" charset="-122"/>
                          <a:cs typeface="+mn-cs"/>
                        </a:rPr>
                        <a:t>版</a:t>
                      </a:r>
                      <a:r>
                        <a:rPr lang="en-US" altLang="zh-CN" sz="1100" b="1" kern="0" dirty="0">
                          <a:solidFill>
                            <a:schemeClr val="bg1"/>
                          </a:solidFill>
                          <a:effectLst/>
                          <a:latin typeface="微软雅黑" pitchFamily="34" charset="-122"/>
                          <a:ea typeface="微软雅黑" pitchFamily="34" charset="-122"/>
                          <a:cs typeface="+mn-cs"/>
                        </a:rPr>
                        <a:t>9</a:t>
                      </a:r>
                      <a:r>
                        <a:rPr lang="zh-CN" altLang="en-US" sz="1100" b="1" kern="0" dirty="0">
                          <a:solidFill>
                            <a:schemeClr val="bg1"/>
                          </a:solidFill>
                          <a:effectLst/>
                          <a:latin typeface="微软雅黑" pitchFamily="34" charset="-122"/>
                          <a:ea typeface="微软雅黑" pitchFamily="34" charset="-122"/>
                          <a:cs typeface="+mn-cs"/>
                        </a:rPr>
                        <a:t>选</a:t>
                      </a:r>
                      <a:r>
                        <a:rPr lang="en-US" altLang="zh-CN" sz="1100" b="1" kern="0" dirty="0">
                          <a:solidFill>
                            <a:schemeClr val="bg1"/>
                          </a:solidFill>
                          <a:effectLst/>
                          <a:latin typeface="微软雅黑" pitchFamily="34" charset="-122"/>
                          <a:ea typeface="微软雅黑" pitchFamily="34" charset="-122"/>
                          <a:cs typeface="+mn-cs"/>
                        </a:rPr>
                        <a:t>3</a:t>
                      </a:r>
                      <a:r>
                        <a:rPr lang="zh-CN" altLang="en-US" sz="1100" b="1" kern="0" dirty="0">
                          <a:solidFill>
                            <a:schemeClr val="bg1"/>
                          </a:solidFill>
                          <a:effectLst/>
                          <a:latin typeface="微软雅黑" pitchFamily="34" charset="-122"/>
                          <a:ea typeface="微软雅黑" pitchFamily="34" charset="-122"/>
                          <a:cs typeface="+mn-cs"/>
                        </a:rPr>
                        <a:t>）</a:t>
                      </a:r>
                      <a:endParaRPr lang="en-US" altLang="zh-CN" sz="1100" b="1" kern="0" dirty="0">
                        <a:solidFill>
                          <a:schemeClr val="bg1"/>
                        </a:solidFill>
                        <a:effectLst/>
                        <a:latin typeface="微软雅黑" pitchFamily="34" charset="-122"/>
                        <a:ea typeface="微软雅黑" pitchFamily="34" charset="-122"/>
                        <a:cs typeface="+mn-cs"/>
                      </a:endParaRPr>
                    </a:p>
                  </a:txBody>
                  <a:tcPr marL="21482" marR="21482" marT="0" marB="0" anchor="ctr">
                    <a:solidFill>
                      <a:srgbClr val="0066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00" cap="none" spc="0" normalizeH="0" baseline="0" noProof="0" dirty="0">
                          <a:ln>
                            <a:noFill/>
                          </a:ln>
                          <a:solidFill>
                            <a:prstClr val="black">
                              <a:lumMod val="65000"/>
                              <a:lumOff val="35000"/>
                            </a:prstClr>
                          </a:solidFill>
                          <a:effectLst/>
                          <a:uLnTx/>
                          <a:uFillTx/>
                          <a:latin typeface="+mj-ea"/>
                          <a:ea typeface="+mj-ea"/>
                          <a:cs typeface="Arial"/>
                        </a:rPr>
                        <a:t>1</a:t>
                      </a:r>
                      <a:r>
                        <a:rPr kumimoji="0" lang="en-US"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3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marL="0" algn="ctr" defTabSz="914400" rtl="0" eaLnBrk="1" latinLnBrk="0" hangingPunct="1">
                        <a:spcAft>
                          <a:spcPts val="0"/>
                        </a:spcAft>
                      </a:pPr>
                      <a:r>
                        <a:rPr lang="zh-CN" altLang="en-US" sz="900" kern="0" dirty="0">
                          <a:solidFill>
                            <a:schemeClr val="dk1"/>
                          </a:solidFill>
                          <a:effectLst/>
                          <a:latin typeface="微软雅黑" pitchFamily="34" charset="-122"/>
                          <a:ea typeface="微软雅黑" pitchFamily="34" charset="-122"/>
                          <a:cs typeface="+mn-cs"/>
                        </a:rPr>
                        <a:t>销售顾问类</a:t>
                      </a:r>
                    </a:p>
                  </a:txBody>
                  <a:tcPr marL="68580" marR="68580" marT="0" marB="0" anchor="ctr"/>
                </a:tc>
                <a:extLst>
                  <a:ext uri="{0D108BD9-81ED-4DB2-BD59-A6C34878D82A}">
                    <a16:rowId xmlns:a16="http://schemas.microsoft.com/office/drawing/2014/main" val="1464909058"/>
                  </a:ext>
                </a:extLst>
              </a:tr>
              <a:tr h="55271">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00" cap="none" spc="0" normalizeH="0" baseline="0" noProof="0" dirty="0">
                          <a:ln>
                            <a:noFill/>
                          </a:ln>
                          <a:solidFill>
                            <a:prstClr val="black">
                              <a:lumMod val="65000"/>
                              <a:lumOff val="35000"/>
                            </a:prstClr>
                          </a:solidFill>
                          <a:effectLst/>
                          <a:uLnTx/>
                          <a:uFillTx/>
                          <a:latin typeface="+mj-ea"/>
                          <a:ea typeface="+mj-ea"/>
                          <a:cs typeface="Arial"/>
                        </a:rPr>
                        <a:t>2</a:t>
                      </a:r>
                      <a:r>
                        <a:rPr kumimoji="0" lang="en-US"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3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tc>
                <a:tc>
                  <a:txBody>
                    <a:bodyPr/>
                    <a:lstStyle/>
                    <a:p>
                      <a:pPr marL="0" algn="ctr" defTabSz="914400" rtl="0" eaLnBrk="1" latinLnBrk="0" hangingPunct="1">
                        <a:spcAft>
                          <a:spcPts val="0"/>
                        </a:spcAft>
                      </a:pPr>
                      <a:r>
                        <a:rPr lang="zh-CN" altLang="en-US" sz="900" kern="0" dirty="0">
                          <a:solidFill>
                            <a:schemeClr val="dk1"/>
                          </a:solidFill>
                          <a:effectLst/>
                          <a:latin typeface="微软雅黑" pitchFamily="34" charset="-122"/>
                          <a:ea typeface="微软雅黑" pitchFamily="34" charset="-122"/>
                          <a:cs typeface="+mn-cs"/>
                        </a:rPr>
                        <a:t>服务顾问类</a:t>
                      </a:r>
                    </a:p>
                  </a:txBody>
                  <a:tcPr marL="68580" marR="68580" marT="0" marB="0"/>
                </a:tc>
                <a:extLst>
                  <a:ext uri="{0D108BD9-81ED-4DB2-BD59-A6C34878D82A}">
                    <a16:rowId xmlns:a16="http://schemas.microsoft.com/office/drawing/2014/main" val="2356830286"/>
                  </a:ext>
                </a:extLst>
              </a:tr>
              <a:tr h="135884">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00" cap="none" spc="0" normalizeH="0" baseline="0" noProof="0" dirty="0">
                          <a:ln>
                            <a:noFill/>
                          </a:ln>
                          <a:solidFill>
                            <a:prstClr val="black">
                              <a:lumMod val="65000"/>
                              <a:lumOff val="35000"/>
                            </a:prstClr>
                          </a:solidFill>
                          <a:effectLst/>
                          <a:uLnTx/>
                          <a:uFillTx/>
                          <a:latin typeface="+mj-ea"/>
                          <a:ea typeface="+mj-ea"/>
                          <a:cs typeface="Arial"/>
                        </a:rPr>
                        <a:t>3</a:t>
                      </a:r>
                      <a:r>
                        <a:rPr kumimoji="0" lang="en-US"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3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tc>
                <a:tc>
                  <a:txBody>
                    <a:bodyPr/>
                    <a:lstStyle/>
                    <a:p>
                      <a:pPr marL="0" algn="ctr" defTabSz="914400" rtl="0" eaLnBrk="1" latinLnBrk="0" hangingPunct="1">
                        <a:spcAft>
                          <a:spcPts val="0"/>
                        </a:spcAft>
                      </a:pPr>
                      <a:r>
                        <a:rPr lang="zh-CN" altLang="en-US" sz="900" kern="0" dirty="0">
                          <a:solidFill>
                            <a:schemeClr val="dk1"/>
                          </a:solidFill>
                          <a:effectLst/>
                          <a:latin typeface="微软雅黑" pitchFamily="34" charset="-122"/>
                          <a:ea typeface="微软雅黑" pitchFamily="34" charset="-122"/>
                          <a:cs typeface="+mn-cs"/>
                        </a:rPr>
                        <a:t>备件主管类</a:t>
                      </a:r>
                    </a:p>
                  </a:txBody>
                  <a:tcPr marL="68580" marR="68580" marT="0" marB="0"/>
                </a:tc>
                <a:extLst>
                  <a:ext uri="{0D108BD9-81ED-4DB2-BD59-A6C34878D82A}">
                    <a16:rowId xmlns:a16="http://schemas.microsoft.com/office/drawing/2014/main" val="1647056748"/>
                  </a:ext>
                </a:extLst>
              </a:tr>
              <a:tr h="135884">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00" cap="none" spc="0" normalizeH="0" baseline="0" noProof="0" dirty="0">
                          <a:ln>
                            <a:noFill/>
                          </a:ln>
                          <a:solidFill>
                            <a:prstClr val="black">
                              <a:lumMod val="65000"/>
                              <a:lumOff val="35000"/>
                            </a:prstClr>
                          </a:solidFill>
                          <a:effectLst/>
                          <a:uLnTx/>
                          <a:uFillTx/>
                          <a:latin typeface="+mj-ea"/>
                          <a:ea typeface="+mj-ea"/>
                          <a:cs typeface="Arial"/>
                        </a:rPr>
                        <a:t>4</a:t>
                      </a:r>
                      <a:r>
                        <a:rPr kumimoji="0" lang="en-US"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3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tc>
                <a:tc>
                  <a:txBody>
                    <a:bodyPr/>
                    <a:lstStyle/>
                    <a:p>
                      <a:pPr marL="0" algn="ctr" defTabSz="914400" rtl="0" eaLnBrk="1" latinLnBrk="0" hangingPunct="1">
                        <a:spcAft>
                          <a:spcPts val="0"/>
                        </a:spcAft>
                      </a:pPr>
                      <a:r>
                        <a:rPr lang="zh-CN" altLang="en-US" sz="900" kern="0" dirty="0">
                          <a:solidFill>
                            <a:schemeClr val="dk1"/>
                          </a:solidFill>
                          <a:effectLst/>
                          <a:latin typeface="微软雅黑" pitchFamily="34" charset="-122"/>
                          <a:ea typeface="微软雅黑" pitchFamily="34" charset="-122"/>
                          <a:cs typeface="+mn-cs"/>
                        </a:rPr>
                        <a:t>前台主管类</a:t>
                      </a:r>
                    </a:p>
                  </a:txBody>
                  <a:tcPr marL="68580" marR="68580" marT="0" marB="0"/>
                </a:tc>
                <a:extLst>
                  <a:ext uri="{0D108BD9-81ED-4DB2-BD59-A6C34878D82A}">
                    <a16:rowId xmlns:a16="http://schemas.microsoft.com/office/drawing/2014/main" val="3508982480"/>
                  </a:ext>
                </a:extLst>
              </a:tr>
              <a:tr h="135884">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00" cap="none" spc="0" normalizeH="0" baseline="0" noProof="0" dirty="0">
                          <a:ln>
                            <a:noFill/>
                          </a:ln>
                          <a:solidFill>
                            <a:prstClr val="black">
                              <a:lumMod val="65000"/>
                              <a:lumOff val="35000"/>
                            </a:prstClr>
                          </a:solidFill>
                          <a:effectLst/>
                          <a:uLnTx/>
                          <a:uFillTx/>
                          <a:latin typeface="+mj-ea"/>
                          <a:ea typeface="+mj-ea"/>
                          <a:cs typeface="Arial"/>
                        </a:rPr>
                        <a:t>5</a:t>
                      </a:r>
                      <a:r>
                        <a:rPr kumimoji="0" lang="en-US"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3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tc>
                <a:tc>
                  <a:txBody>
                    <a:bodyPr/>
                    <a:lstStyle/>
                    <a:p>
                      <a:pPr marL="0" algn="ctr" defTabSz="914400" rtl="0" eaLnBrk="1" latinLnBrk="0" hangingPunct="1">
                        <a:spcAft>
                          <a:spcPts val="0"/>
                        </a:spcAft>
                      </a:pPr>
                      <a:r>
                        <a:rPr lang="zh-CN" altLang="en-US" sz="900" kern="0">
                          <a:solidFill>
                            <a:schemeClr val="dk1"/>
                          </a:solidFill>
                          <a:effectLst/>
                          <a:latin typeface="微软雅黑" pitchFamily="34" charset="-122"/>
                          <a:ea typeface="微软雅黑" pitchFamily="34" charset="-122"/>
                          <a:cs typeface="+mn-cs"/>
                        </a:rPr>
                        <a:t>车间主管类</a:t>
                      </a:r>
                    </a:p>
                  </a:txBody>
                  <a:tcPr marL="68580" marR="68580" marT="0" marB="0"/>
                </a:tc>
                <a:extLst>
                  <a:ext uri="{0D108BD9-81ED-4DB2-BD59-A6C34878D82A}">
                    <a16:rowId xmlns:a16="http://schemas.microsoft.com/office/drawing/2014/main" val="3114142651"/>
                  </a:ext>
                </a:extLst>
              </a:tr>
              <a:tr h="135884">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00" cap="none" spc="0" normalizeH="0" baseline="0" noProof="0" dirty="0">
                          <a:ln>
                            <a:noFill/>
                          </a:ln>
                          <a:solidFill>
                            <a:prstClr val="black">
                              <a:lumMod val="65000"/>
                              <a:lumOff val="35000"/>
                            </a:prstClr>
                          </a:solidFill>
                          <a:effectLst/>
                          <a:uLnTx/>
                          <a:uFillTx/>
                          <a:latin typeface="+mj-ea"/>
                          <a:ea typeface="+mj-ea"/>
                          <a:cs typeface="Arial"/>
                        </a:rPr>
                        <a:t>6</a:t>
                      </a:r>
                      <a:r>
                        <a:rPr kumimoji="0" lang="en-US"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3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nchor="ctr"/>
                </a:tc>
                <a:tc>
                  <a:txBody>
                    <a:bodyPr/>
                    <a:lstStyle/>
                    <a:p>
                      <a:pPr marL="0" algn="ctr" defTabSz="914400" rtl="0" eaLnBrk="1" latinLnBrk="0" hangingPunct="1">
                        <a:spcAft>
                          <a:spcPts val="0"/>
                        </a:spcAft>
                      </a:pPr>
                      <a:r>
                        <a:rPr lang="zh-CN" altLang="en-US" sz="900" kern="0" dirty="0">
                          <a:solidFill>
                            <a:schemeClr val="dk1"/>
                          </a:solidFill>
                          <a:effectLst/>
                          <a:latin typeface="微软雅黑" pitchFamily="34" charset="-122"/>
                          <a:ea typeface="微软雅黑" pitchFamily="34" charset="-122"/>
                          <a:cs typeface="+mn-cs"/>
                        </a:rPr>
                        <a:t>销售部长类</a:t>
                      </a:r>
                    </a:p>
                  </a:txBody>
                  <a:tcPr marL="68580" marR="68580" marT="0" marB="0"/>
                </a:tc>
                <a:extLst>
                  <a:ext uri="{0D108BD9-81ED-4DB2-BD59-A6C34878D82A}">
                    <a16:rowId xmlns:a16="http://schemas.microsoft.com/office/drawing/2014/main" val="2299535248"/>
                  </a:ext>
                </a:extLst>
              </a:tr>
              <a:tr h="135884">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00" cap="none" spc="0" normalizeH="0" baseline="0" noProof="0" dirty="0">
                          <a:ln>
                            <a:noFill/>
                          </a:ln>
                          <a:solidFill>
                            <a:prstClr val="black">
                              <a:lumMod val="65000"/>
                              <a:lumOff val="35000"/>
                            </a:prstClr>
                          </a:solidFill>
                          <a:effectLst/>
                          <a:uLnTx/>
                          <a:uFillTx/>
                          <a:latin typeface="+mj-ea"/>
                          <a:ea typeface="+mj-ea"/>
                          <a:cs typeface="Arial"/>
                        </a:rPr>
                        <a:t>7</a:t>
                      </a:r>
                      <a:r>
                        <a:rPr kumimoji="0" lang="en-US"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3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tc>
                <a:tc>
                  <a:txBody>
                    <a:bodyPr/>
                    <a:lstStyle/>
                    <a:p>
                      <a:pPr marL="0" algn="ctr" defTabSz="914400" rtl="0" eaLnBrk="1" latinLnBrk="0" hangingPunct="1">
                        <a:spcAft>
                          <a:spcPts val="0"/>
                        </a:spcAft>
                      </a:pPr>
                      <a:r>
                        <a:rPr lang="zh-CN" altLang="en-US" sz="900" kern="0" dirty="0">
                          <a:solidFill>
                            <a:schemeClr val="dk1"/>
                          </a:solidFill>
                          <a:effectLst/>
                          <a:latin typeface="微软雅黑" pitchFamily="34" charset="-122"/>
                          <a:ea typeface="微软雅黑" pitchFamily="34" charset="-122"/>
                          <a:cs typeface="+mn-cs"/>
                        </a:rPr>
                        <a:t>市场经理类</a:t>
                      </a:r>
                    </a:p>
                  </a:txBody>
                  <a:tcPr marL="68580" marR="68580" marT="0" marB="0"/>
                </a:tc>
                <a:extLst>
                  <a:ext uri="{0D108BD9-81ED-4DB2-BD59-A6C34878D82A}">
                    <a16:rowId xmlns:a16="http://schemas.microsoft.com/office/drawing/2014/main" val="3841146604"/>
                  </a:ext>
                </a:extLst>
              </a:tr>
              <a:tr h="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00" cap="none" spc="0" normalizeH="0" baseline="0" noProof="0" dirty="0">
                          <a:ln>
                            <a:noFill/>
                          </a:ln>
                          <a:solidFill>
                            <a:prstClr val="black">
                              <a:lumMod val="65000"/>
                              <a:lumOff val="35000"/>
                            </a:prstClr>
                          </a:solidFill>
                          <a:effectLst/>
                          <a:uLnTx/>
                          <a:uFillTx/>
                          <a:latin typeface="+mj-ea"/>
                          <a:ea typeface="+mj-ea"/>
                          <a:cs typeface="Arial"/>
                        </a:rPr>
                        <a:t>8</a:t>
                      </a:r>
                      <a:r>
                        <a:rPr kumimoji="0" lang="en-US"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3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tc>
                <a:tc>
                  <a:txBody>
                    <a:bodyPr/>
                    <a:lstStyle/>
                    <a:p>
                      <a:pPr marL="0" algn="ctr" defTabSz="914400" rtl="0" eaLnBrk="1" latinLnBrk="0" hangingPunct="1">
                        <a:spcAft>
                          <a:spcPts val="0"/>
                        </a:spcAft>
                      </a:pPr>
                      <a:r>
                        <a:rPr lang="zh-CN" altLang="en-US" sz="900" kern="0" dirty="0">
                          <a:solidFill>
                            <a:schemeClr val="dk1"/>
                          </a:solidFill>
                          <a:effectLst/>
                          <a:latin typeface="微软雅黑" pitchFamily="34" charset="-122"/>
                          <a:ea typeface="微软雅黑" pitchFamily="34" charset="-122"/>
                          <a:cs typeface="+mn-cs"/>
                        </a:rPr>
                        <a:t>售后站长类</a:t>
                      </a:r>
                    </a:p>
                  </a:txBody>
                  <a:tcPr marL="68580" marR="68580" marT="0" marB="0"/>
                </a:tc>
                <a:extLst>
                  <a:ext uri="{0D108BD9-81ED-4DB2-BD59-A6C34878D82A}">
                    <a16:rowId xmlns:a16="http://schemas.microsoft.com/office/drawing/2014/main" val="57666412"/>
                  </a:ext>
                </a:extLst>
              </a:tr>
              <a:tr h="135884">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00" cap="none" spc="0" normalizeH="0" baseline="0" noProof="0" dirty="0">
                          <a:ln>
                            <a:noFill/>
                          </a:ln>
                          <a:solidFill>
                            <a:prstClr val="black">
                              <a:lumMod val="65000"/>
                              <a:lumOff val="35000"/>
                            </a:prstClr>
                          </a:solidFill>
                          <a:effectLst/>
                          <a:uLnTx/>
                          <a:uFillTx/>
                          <a:latin typeface="+mj-ea"/>
                          <a:ea typeface="+mj-ea"/>
                          <a:cs typeface="Arial"/>
                        </a:rPr>
                        <a:t>9</a:t>
                      </a:r>
                      <a:r>
                        <a:rPr kumimoji="0" lang="en-US" altLang="zh-CN" sz="900" b="0" i="0" u="none" strike="noStrike" kern="100" cap="none" spc="0" normalizeH="0" baseline="0" noProof="0" dirty="0">
                          <a:ln>
                            <a:noFill/>
                          </a:ln>
                          <a:solidFill>
                            <a:prstClr val="black">
                              <a:lumMod val="65000"/>
                              <a:lumOff val="35000"/>
                            </a:prstClr>
                          </a:solidFill>
                          <a:effectLst/>
                          <a:uLnTx/>
                          <a:uFillTx/>
                          <a:latin typeface="+mj-ea"/>
                          <a:ea typeface="+mj-ea"/>
                          <a:cs typeface="Arial"/>
                        </a:rPr>
                        <a:t>□</a:t>
                      </a:r>
                      <a:endParaRPr kumimoji="0" lang="zh-CN" altLang="zh-CN" sz="300" b="0" i="0" u="none" strike="noStrike" kern="100" cap="none" spc="0" normalizeH="0" baseline="0" noProof="0" dirty="0">
                        <a:ln>
                          <a:noFill/>
                        </a:ln>
                        <a:solidFill>
                          <a:prstClr val="black">
                            <a:lumMod val="65000"/>
                            <a:lumOff val="35000"/>
                          </a:prstClr>
                        </a:solidFill>
                        <a:effectLst/>
                        <a:uLnTx/>
                        <a:uFillTx/>
                        <a:latin typeface="+mj-ea"/>
                        <a:ea typeface="+mj-ea"/>
                        <a:cs typeface="Arial"/>
                      </a:endParaRPr>
                    </a:p>
                  </a:txBody>
                  <a:tcPr marL="18501" marR="18501" marT="0" marB="0"/>
                </a:tc>
                <a:tc>
                  <a:txBody>
                    <a:bodyPr/>
                    <a:lstStyle/>
                    <a:p>
                      <a:pPr marL="0" algn="ctr" defTabSz="914400" rtl="0" eaLnBrk="1" latinLnBrk="0" hangingPunct="1">
                        <a:spcAft>
                          <a:spcPts val="0"/>
                        </a:spcAft>
                      </a:pPr>
                      <a:r>
                        <a:rPr lang="zh-CN" altLang="en-US" sz="900" kern="0" dirty="0">
                          <a:solidFill>
                            <a:schemeClr val="dk1"/>
                          </a:solidFill>
                          <a:effectLst/>
                          <a:latin typeface="微软雅黑" pitchFamily="34" charset="-122"/>
                          <a:ea typeface="微软雅黑" pitchFamily="34" charset="-122"/>
                          <a:cs typeface="+mn-cs"/>
                        </a:rPr>
                        <a:t>总经理类</a:t>
                      </a:r>
                    </a:p>
                  </a:txBody>
                  <a:tcPr marL="68580" marR="68580" marT="0" marB="0"/>
                </a:tc>
                <a:extLst>
                  <a:ext uri="{0D108BD9-81ED-4DB2-BD59-A6C34878D82A}">
                    <a16:rowId xmlns:a16="http://schemas.microsoft.com/office/drawing/2014/main" val="789009564"/>
                  </a:ext>
                </a:extLst>
              </a:tr>
              <a:tr h="310618">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900" b="1" kern="0" dirty="0">
                          <a:solidFill>
                            <a:schemeClr val="bg1"/>
                          </a:solidFill>
                          <a:effectLst/>
                          <a:latin typeface="Noto Sans S Chinese Bold" pitchFamily="34" charset="-122"/>
                          <a:ea typeface="Noto Sans S Chinese Bold" pitchFamily="34" charset="-122"/>
                        </a:rPr>
                        <a:t>赠送</a:t>
                      </a:r>
                      <a:r>
                        <a:rPr lang="zh-CN" altLang="zh-CN" sz="900" b="1" kern="0" dirty="0">
                          <a:solidFill>
                            <a:schemeClr val="bg1"/>
                          </a:solidFill>
                          <a:effectLst/>
                          <a:latin typeface="Noto Sans S Chinese Bold" pitchFamily="34" charset="-122"/>
                          <a:ea typeface="Noto Sans S Chinese Bold" pitchFamily="34" charset="-122"/>
                        </a:rPr>
                        <a:t>：服务器、</a:t>
                      </a:r>
                      <a:r>
                        <a:rPr lang="zh-CN" altLang="zh-CN" sz="900" b="1" kern="0" dirty="0">
                          <a:solidFill>
                            <a:schemeClr val="bg1"/>
                          </a:solidFill>
                          <a:effectLst/>
                          <a:latin typeface="+mn-lt"/>
                          <a:ea typeface="Noto Sans S Chinese Bold" pitchFamily="34" charset="-122"/>
                          <a:cs typeface="+mn-cs"/>
                        </a:rPr>
                        <a:t>赛名师汽车专业网站平</a:t>
                      </a:r>
                      <a:r>
                        <a:rPr lang="zh-CN" altLang="en-US" sz="900" b="1" kern="0" dirty="0">
                          <a:solidFill>
                            <a:schemeClr val="bg1"/>
                          </a:solidFill>
                          <a:effectLst/>
                          <a:latin typeface="+mn-lt"/>
                          <a:ea typeface="Noto Sans S Chinese Bold" pitchFamily="34" charset="-122"/>
                          <a:cs typeface="+mn-cs"/>
                        </a:rPr>
                        <a:t>台</a:t>
                      </a:r>
                      <a:r>
                        <a:rPr lang="zh-CN" altLang="zh-CN" sz="900" b="1" kern="0" dirty="0">
                          <a:solidFill>
                            <a:schemeClr val="bg1"/>
                          </a:solidFill>
                          <a:effectLst/>
                          <a:latin typeface="Noto Sans S Chinese Bold" pitchFamily="34" charset="-122"/>
                          <a:ea typeface="Noto Sans S Chinese Bold" pitchFamily="34" charset="-122"/>
                        </a:rPr>
                        <a:t>、</a:t>
                      </a:r>
                      <a:r>
                        <a:rPr lang="en-US" altLang="zh-CN" sz="900" b="1" kern="0" dirty="0" err="1">
                          <a:solidFill>
                            <a:schemeClr val="bg1"/>
                          </a:solidFill>
                          <a:effectLst/>
                          <a:latin typeface="Noto Sans S Chinese Bold" pitchFamily="34" charset="-122"/>
                          <a:ea typeface="Noto Sans S Chinese Bold" pitchFamily="34" charset="-122"/>
                        </a:rPr>
                        <a:t>zSpace</a:t>
                      </a:r>
                      <a:r>
                        <a:rPr lang="zh-CN" altLang="zh-CN" sz="900" b="1" kern="0" dirty="0">
                          <a:solidFill>
                            <a:schemeClr val="bg1"/>
                          </a:solidFill>
                          <a:effectLst/>
                          <a:latin typeface="Noto Sans S Chinese Bold" pitchFamily="34" charset="-122"/>
                          <a:ea typeface="Noto Sans S Chinese Bold" pitchFamily="34" charset="-122"/>
                        </a:rPr>
                        <a:t>、</a:t>
                      </a:r>
                      <a:r>
                        <a:rPr lang="zh-CN" altLang="en-US" sz="900" b="1" kern="0" dirty="0">
                          <a:solidFill>
                            <a:schemeClr val="bg1"/>
                          </a:solidFill>
                          <a:effectLst/>
                          <a:latin typeface="Noto Sans S Chinese Bold" pitchFamily="34" charset="-122"/>
                          <a:ea typeface="Noto Sans S Chinese Bold" pitchFamily="34" charset="-122"/>
                        </a:rPr>
                        <a:t>显示</a:t>
                      </a:r>
                      <a:r>
                        <a:rPr lang="zh-CN" altLang="zh-CN" sz="900" b="1" kern="0" dirty="0">
                          <a:solidFill>
                            <a:schemeClr val="bg1"/>
                          </a:solidFill>
                          <a:effectLst/>
                          <a:latin typeface="Noto Sans S Chinese Bold" pitchFamily="34" charset="-122"/>
                          <a:ea typeface="Noto Sans S Chinese Bold" pitchFamily="34" charset="-122"/>
                        </a:rPr>
                        <a:t>屏、人</a:t>
                      </a:r>
                      <a:r>
                        <a:rPr lang="zh-CN" altLang="en-US" sz="900" b="1" kern="0" dirty="0">
                          <a:solidFill>
                            <a:schemeClr val="bg1"/>
                          </a:solidFill>
                          <a:effectLst/>
                          <a:latin typeface="Noto Sans S Chinese Bold" pitchFamily="34" charset="-122"/>
                          <a:ea typeface="Noto Sans S Chinese Bold" pitchFamily="34" charset="-122"/>
                        </a:rPr>
                        <a:t>才培养</a:t>
                      </a:r>
                      <a:r>
                        <a:rPr lang="zh-CN" altLang="zh-CN" sz="900" b="1" kern="0" dirty="0">
                          <a:solidFill>
                            <a:schemeClr val="bg1"/>
                          </a:solidFill>
                          <a:effectLst/>
                          <a:latin typeface="Noto Sans S Chinese Bold" pitchFamily="34" charset="-122"/>
                          <a:ea typeface="Noto Sans S Chinese Bold" pitchFamily="34" charset="-122"/>
                        </a:rPr>
                        <a:t>方案、岗位需求报告、直播讲座</a:t>
                      </a:r>
                      <a:endParaRPr lang="zh-CN" altLang="zh-CN" sz="900" b="1" kern="100" dirty="0">
                        <a:solidFill>
                          <a:schemeClr val="bg1"/>
                        </a:solidFill>
                        <a:effectLst/>
                        <a:latin typeface="Noto Sans S Chinese Bold" pitchFamily="34" charset="-122"/>
                        <a:ea typeface="Noto Sans S Chinese Bold" pitchFamily="34" charset="-122"/>
                        <a:cs typeface="Arial"/>
                      </a:endParaRPr>
                    </a:p>
                  </a:txBody>
                  <a:tcPr marL="21482" marR="21482" marT="0" marB="0" anchor="ctr">
                    <a:solidFill>
                      <a:srgbClr val="0066FF"/>
                    </a:solidFill>
                  </a:tcPr>
                </a:tc>
                <a:tc hMerge="1">
                  <a:txBody>
                    <a:bodyPr/>
                    <a:lstStyle/>
                    <a:p>
                      <a:endParaRPr lang="zh-CN" altLang="en-US"/>
                    </a:p>
                  </a:txBody>
                  <a:tcPr/>
                </a:tc>
                <a:tc hMerge="1">
                  <a:txBody>
                    <a:bodyPr/>
                    <a:lstStyle/>
                    <a:p>
                      <a:endParaRPr lang="zh-CN" altLang="en-US" dirty="0"/>
                    </a:p>
                  </a:txBody>
                  <a:tcPr/>
                </a:tc>
                <a:extLst>
                  <a:ext uri="{0D108BD9-81ED-4DB2-BD59-A6C34878D82A}">
                    <a16:rowId xmlns:a16="http://schemas.microsoft.com/office/drawing/2014/main" val="594692442"/>
                  </a:ext>
                </a:extLst>
              </a:tr>
            </a:tbl>
          </a:graphicData>
        </a:graphic>
      </p:graphicFrame>
      <p:pic>
        <p:nvPicPr>
          <p:cNvPr id="7" name="Picture 2" descr="D:\李欢\1.JOB\01  进行中\1 赛名师VI\赛名师logo\1 赛名师智慧课堂LOGO\1 Logo标准文件\logo_组合组合确定版-0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9687"/>
          <a:stretch/>
        </p:blipFill>
        <p:spPr bwMode="auto">
          <a:xfrm>
            <a:off x="7937454" y="-20538"/>
            <a:ext cx="692449" cy="313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7974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1"/>
            <a:ext cx="9144000" cy="5144277"/>
          </a:xfrm>
        </p:spPr>
      </p:pic>
      <p:sp>
        <p:nvSpPr>
          <p:cNvPr id="8" name="标题 1"/>
          <p:cNvSpPr txBox="1">
            <a:spLocks/>
          </p:cNvSpPr>
          <p:nvPr/>
        </p:nvSpPr>
        <p:spPr>
          <a:xfrm>
            <a:off x="755576" y="1690909"/>
            <a:ext cx="1018453" cy="1312887"/>
          </a:xfrm>
          <a:prstGeom prst="rect">
            <a:avLst/>
          </a:prstGeom>
        </p:spPr>
        <p:txBody>
          <a:bodyPr vert="horz" lIns="91440" tIns="45720" rIns="91440" bIns="45720" rtlCol="0" anchor="b">
            <a:no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r>
              <a:rPr lang="en-US" altLang="zh-CN" sz="10200" dirty="0">
                <a:solidFill>
                  <a:srgbClr val="0E1B77"/>
                </a:solidFill>
                <a:latin typeface="Arial Black" pitchFamily="34" charset="0"/>
              </a:rPr>
              <a:t>3</a:t>
            </a:r>
            <a:endParaRPr lang="zh-CN" altLang="en-US" sz="10200" dirty="0">
              <a:solidFill>
                <a:srgbClr val="0E1B77"/>
              </a:solidFill>
              <a:latin typeface="Arial Black" pitchFamily="34" charset="0"/>
            </a:endParaRPr>
          </a:p>
        </p:txBody>
      </p:sp>
      <p:sp>
        <p:nvSpPr>
          <p:cNvPr id="9" name="文本占位符 3"/>
          <p:cNvSpPr txBox="1">
            <a:spLocks/>
          </p:cNvSpPr>
          <p:nvPr/>
        </p:nvSpPr>
        <p:spPr>
          <a:xfrm>
            <a:off x="467544" y="3003798"/>
            <a:ext cx="1728192" cy="415303"/>
          </a:xfrm>
          <a:prstGeom prst="rect">
            <a:avLst/>
          </a:prstGeom>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algn="ctr"/>
            <a:r>
              <a:rPr lang="zh-CN" altLang="en-US" sz="2500" dirty="0">
                <a:solidFill>
                  <a:srgbClr val="0E1B77"/>
                </a:solidFill>
                <a:latin typeface="Noto Sans S Chinese Black" pitchFamily="34" charset="-122"/>
                <a:ea typeface="Noto Sans S Chinese Black" pitchFamily="34" charset="-122"/>
              </a:rPr>
              <a:t>成功案例</a:t>
            </a:r>
          </a:p>
        </p:txBody>
      </p:sp>
    </p:spTree>
    <p:extLst>
      <p:ext uri="{BB962C8B-B14F-4D97-AF65-F5344CB8AC3E}">
        <p14:creationId xmlns:p14="http://schemas.microsoft.com/office/powerpoint/2010/main" val="33766450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0"/>
            <a:ext cx="8604448" cy="1635646"/>
          </a:xfrm>
          <a:prstGeom prst="rect">
            <a:avLst/>
          </a:prstGeom>
          <a:solidFill>
            <a:srgbClr val="293CC2">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5" name="矩形 4"/>
          <p:cNvSpPr/>
          <p:nvPr/>
        </p:nvSpPr>
        <p:spPr>
          <a:xfrm>
            <a:off x="1218296" y="349543"/>
            <a:ext cx="6176987" cy="430887"/>
          </a:xfrm>
          <a:prstGeom prst="rect">
            <a:avLst/>
          </a:prstGeom>
        </p:spPr>
        <p:txBody>
          <a:bodyPr wrap="square">
            <a:spAutoFit/>
          </a:bodyPr>
          <a:lstStyle/>
          <a:p>
            <a:r>
              <a:rPr lang="zh-CN" altLang="en-US" sz="2200" b="1" dirty="0">
                <a:solidFill>
                  <a:schemeClr val="bg1"/>
                </a:solidFill>
                <a:latin typeface="微软雅黑" pitchFamily="34" charset="-122"/>
                <a:ea typeface="微软雅黑" pitchFamily="34" charset="-122"/>
              </a:rPr>
              <a:t>通过“中国教育技术协会”权威鉴定 </a:t>
            </a:r>
          </a:p>
        </p:txBody>
      </p:sp>
      <p:sp>
        <p:nvSpPr>
          <p:cNvPr id="6" name="矩形 5"/>
          <p:cNvSpPr/>
          <p:nvPr/>
        </p:nvSpPr>
        <p:spPr>
          <a:xfrm>
            <a:off x="1229237" y="699542"/>
            <a:ext cx="7086929" cy="890693"/>
          </a:xfrm>
          <a:prstGeom prst="rect">
            <a:avLst/>
          </a:prstGeom>
        </p:spPr>
        <p:txBody>
          <a:bodyPr wrap="square">
            <a:spAutoFit/>
          </a:bodyPr>
          <a:lstStyle/>
          <a:p>
            <a:pPr algn="just">
              <a:lnSpc>
                <a:spcPct val="150000"/>
              </a:lnSpc>
            </a:pPr>
            <a:r>
              <a:rPr lang="en-US" altLang="zh-CN" sz="1200" b="1" dirty="0">
                <a:solidFill>
                  <a:schemeClr val="bg1"/>
                </a:solidFill>
                <a:latin typeface="微软雅黑" pitchFamily="34" charset="-122"/>
                <a:ea typeface="微软雅黑" pitchFamily="34" charset="-122"/>
              </a:rPr>
              <a:t>2019</a:t>
            </a:r>
            <a:r>
              <a:rPr lang="zh-CN" altLang="en-US" sz="1200" b="1" dirty="0">
                <a:solidFill>
                  <a:schemeClr val="bg1"/>
                </a:solidFill>
                <a:latin typeface="微软雅黑" pitchFamily="34" charset="-122"/>
                <a:ea typeface="微软雅黑" pitchFamily="34" charset="-122"/>
              </a:rPr>
              <a:t>年</a:t>
            </a:r>
            <a:r>
              <a:rPr lang="en-US" altLang="zh-CN" sz="1200" b="1" dirty="0">
                <a:solidFill>
                  <a:schemeClr val="bg1"/>
                </a:solidFill>
                <a:latin typeface="微软雅黑" pitchFamily="34" charset="-122"/>
                <a:ea typeface="微软雅黑" pitchFamily="34" charset="-122"/>
              </a:rPr>
              <a:t>1</a:t>
            </a:r>
            <a:r>
              <a:rPr lang="zh-CN" altLang="en-US" sz="1200" b="1" dirty="0">
                <a:solidFill>
                  <a:schemeClr val="bg1"/>
                </a:solidFill>
                <a:latin typeface="微软雅黑" pitchFamily="34" charset="-122"/>
                <a:ea typeface="微软雅黑" pitchFamily="34" charset="-122"/>
              </a:rPr>
              <a:t>月</a:t>
            </a:r>
            <a:r>
              <a:rPr lang="en-US" altLang="zh-CN" sz="1200" b="1" dirty="0">
                <a:solidFill>
                  <a:schemeClr val="bg1"/>
                </a:solidFill>
                <a:latin typeface="微软雅黑" pitchFamily="34" charset="-122"/>
                <a:ea typeface="微软雅黑" pitchFamily="34" charset="-122"/>
              </a:rPr>
              <a:t>14</a:t>
            </a:r>
            <a:r>
              <a:rPr lang="zh-CN" altLang="en-US" sz="1200" b="1" dirty="0">
                <a:solidFill>
                  <a:schemeClr val="bg1"/>
                </a:solidFill>
                <a:latin typeface="微软雅黑" pitchFamily="34" charset="-122"/>
                <a:ea typeface="微软雅黑" pitchFamily="34" charset="-122"/>
              </a:rPr>
              <a:t>日，中国教育技术协会组织专家对深圳国泰安教育技术有限公司的国泰安</a:t>
            </a:r>
            <a:r>
              <a:rPr lang="en-US" altLang="zh-CN" sz="1200" b="1" dirty="0">
                <a:solidFill>
                  <a:schemeClr val="bg1"/>
                </a:solidFill>
                <a:latin typeface="微软雅黑" pitchFamily="34" charset="-122"/>
                <a:ea typeface="微软雅黑" pitchFamily="34" charset="-122"/>
              </a:rPr>
              <a:t>VR</a:t>
            </a:r>
            <a:r>
              <a:rPr lang="zh-CN" altLang="en-US" sz="1200" b="1" dirty="0">
                <a:solidFill>
                  <a:schemeClr val="bg1"/>
                </a:solidFill>
                <a:latin typeface="微软雅黑" pitchFamily="34" charset="-122"/>
                <a:ea typeface="微软雅黑" pitchFamily="34" charset="-122"/>
              </a:rPr>
              <a:t>教学实训系列产品进行鉴定。通过现场演示、汇报、资料审查及专家质询等环节，专家组经讨论后一致同意国泰安</a:t>
            </a:r>
            <a:r>
              <a:rPr lang="en-US" altLang="zh-CN" sz="1200" b="1" dirty="0">
                <a:solidFill>
                  <a:schemeClr val="bg1"/>
                </a:solidFill>
                <a:latin typeface="微软雅黑" pitchFamily="34" charset="-122"/>
                <a:ea typeface="微软雅黑" pitchFamily="34" charset="-122"/>
              </a:rPr>
              <a:t>VR</a:t>
            </a:r>
            <a:r>
              <a:rPr lang="zh-CN" altLang="en-US" sz="1200" b="1" dirty="0">
                <a:solidFill>
                  <a:schemeClr val="bg1"/>
                </a:solidFill>
                <a:latin typeface="微软雅黑" pitchFamily="34" charset="-122"/>
                <a:ea typeface="微软雅黑" pitchFamily="34" charset="-122"/>
              </a:rPr>
              <a:t>教学实训系列产品通过鉴定，建议在职业院校、大中小学校、幼儿园中推广使用。</a:t>
            </a:r>
          </a:p>
        </p:txBody>
      </p:sp>
      <p:grpSp>
        <p:nvGrpSpPr>
          <p:cNvPr id="10" name="组合 9"/>
          <p:cNvGrpSpPr/>
          <p:nvPr/>
        </p:nvGrpSpPr>
        <p:grpSpPr>
          <a:xfrm>
            <a:off x="6077684" y="1847493"/>
            <a:ext cx="2238732" cy="2823577"/>
            <a:chOff x="4493508" y="1812351"/>
            <a:chExt cx="2664592" cy="3360688"/>
          </a:xfrm>
        </p:grpSpPr>
        <p:pic>
          <p:nvPicPr>
            <p:cNvPr id="7" name="图片 6"/>
            <p:cNvPicPr/>
            <p:nvPr/>
          </p:nvPicPr>
          <p:blipFill>
            <a:blip r:embed="rId2" cstate="print">
              <a:extLst>
                <a:ext uri="{28A0092B-C50C-407E-A947-70E740481C1C}">
                  <a14:useLocalDpi xmlns:a14="http://schemas.microsoft.com/office/drawing/2010/main" val="0"/>
                </a:ext>
              </a:extLst>
            </a:blip>
            <a:stretch>
              <a:fillRect/>
            </a:stretch>
          </p:blipFill>
          <p:spPr>
            <a:xfrm>
              <a:off x="4493508" y="1812351"/>
              <a:ext cx="2664592" cy="1665370"/>
            </a:xfrm>
            <a:prstGeom prst="rect">
              <a:avLst/>
            </a:prstGeom>
          </p:spPr>
        </p:pic>
        <p:pic>
          <p:nvPicPr>
            <p:cNvPr id="8" name="图片 7" descr="D:\鉴定报告\专家组体验虚拟现实实训系统.jpg"/>
            <p:cNvPicPr/>
            <p:nvPr/>
          </p:nvPicPr>
          <p:blipFill rotWithShape="1">
            <a:blip r:embed="rId3" cstate="print">
              <a:extLst>
                <a:ext uri="{28A0092B-C50C-407E-A947-70E740481C1C}">
                  <a14:useLocalDpi xmlns:a14="http://schemas.microsoft.com/office/drawing/2010/main" val="0"/>
                </a:ext>
              </a:extLst>
            </a:blip>
            <a:srcRect t="3168"/>
            <a:stretch/>
          </p:blipFill>
          <p:spPr bwMode="auto">
            <a:xfrm>
              <a:off x="4493508" y="3560618"/>
              <a:ext cx="2664296" cy="1612421"/>
            </a:xfrm>
            <a:prstGeom prst="rect">
              <a:avLst/>
            </a:prstGeom>
            <a:noFill/>
            <a:ln>
              <a:noFill/>
            </a:ln>
          </p:spPr>
        </p:pic>
      </p:grpSp>
      <p:pic>
        <p:nvPicPr>
          <p:cNvPr id="9" name="Picture 2"/>
          <p:cNvPicPr>
            <a:picLocks noChangeAspect="1" noChangeArrowheads="1"/>
          </p:cNvPicPr>
          <p:nvPr/>
        </p:nvPicPr>
        <p:blipFill>
          <a:blip r:embed="rId4"/>
          <a:srcRect/>
          <a:stretch>
            <a:fillRect/>
          </a:stretch>
        </p:blipFill>
        <p:spPr bwMode="auto">
          <a:xfrm>
            <a:off x="1253148" y="1797555"/>
            <a:ext cx="4680520" cy="3150459"/>
          </a:xfrm>
          <a:prstGeom prst="rect">
            <a:avLst/>
          </a:prstGeom>
          <a:noFill/>
          <a:ln w="9525">
            <a:noFill/>
            <a:miter lim="800000"/>
            <a:headEnd/>
            <a:tailEnd/>
          </a:ln>
          <a:effectLst/>
        </p:spPr>
      </p:pic>
    </p:spTree>
    <p:extLst>
      <p:ext uri="{BB962C8B-B14F-4D97-AF65-F5344CB8AC3E}">
        <p14:creationId xmlns:p14="http://schemas.microsoft.com/office/powerpoint/2010/main" val="587288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内容占位符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1"/>
            <a:ext cx="9144000" cy="5144277"/>
          </a:xfrm>
        </p:spPr>
      </p:pic>
      <p:sp>
        <p:nvSpPr>
          <p:cNvPr id="2" name="标题 1"/>
          <p:cNvSpPr>
            <a:spLocks noGrp="1"/>
          </p:cNvSpPr>
          <p:nvPr>
            <p:ph type="title"/>
          </p:nvPr>
        </p:nvSpPr>
        <p:spPr>
          <a:xfrm>
            <a:off x="755576" y="1690909"/>
            <a:ext cx="1018453" cy="1312887"/>
          </a:xfrm>
        </p:spPr>
        <p:txBody>
          <a:bodyPr>
            <a:noAutofit/>
          </a:bodyPr>
          <a:lstStyle/>
          <a:p>
            <a:r>
              <a:rPr lang="en-US" altLang="zh-CN" sz="10200" dirty="0">
                <a:solidFill>
                  <a:srgbClr val="0E1B77"/>
                </a:solidFill>
                <a:latin typeface="Arial Black" pitchFamily="34" charset="0"/>
              </a:rPr>
              <a:t>1</a:t>
            </a:r>
            <a:endParaRPr lang="zh-CN" altLang="en-US" sz="10200" dirty="0">
              <a:solidFill>
                <a:srgbClr val="0E1B77"/>
              </a:solidFill>
              <a:latin typeface="Arial Black" pitchFamily="34" charset="0"/>
            </a:endParaRPr>
          </a:p>
        </p:txBody>
      </p:sp>
      <p:sp>
        <p:nvSpPr>
          <p:cNvPr id="4" name="文本占位符 3"/>
          <p:cNvSpPr>
            <a:spLocks noGrp="1"/>
          </p:cNvSpPr>
          <p:nvPr>
            <p:ph type="body" sz="half" idx="2"/>
          </p:nvPr>
        </p:nvSpPr>
        <p:spPr>
          <a:xfrm>
            <a:off x="467544" y="3003798"/>
            <a:ext cx="1728192" cy="415303"/>
          </a:xfrm>
        </p:spPr>
        <p:txBody>
          <a:bodyPr>
            <a:noAutofit/>
          </a:bodyPr>
          <a:lstStyle/>
          <a:p>
            <a:pPr algn="ctr"/>
            <a:r>
              <a:rPr lang="zh-CN" altLang="en-US" sz="2500" dirty="0">
                <a:solidFill>
                  <a:srgbClr val="0E1B77"/>
                </a:solidFill>
                <a:latin typeface="Noto Sans S Chinese Black" pitchFamily="34" charset="-122"/>
                <a:ea typeface="Noto Sans S Chinese Black" pitchFamily="34" charset="-122"/>
              </a:rPr>
              <a:t>需求痛点</a:t>
            </a:r>
          </a:p>
        </p:txBody>
      </p:sp>
    </p:spTree>
    <p:extLst>
      <p:ext uri="{BB962C8B-B14F-4D97-AF65-F5344CB8AC3E}">
        <p14:creationId xmlns:p14="http://schemas.microsoft.com/office/powerpoint/2010/main" val="25441342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611560" y="3868331"/>
            <a:ext cx="4210472" cy="575627"/>
          </a:xfrm>
          <a:prstGeom prst="rect">
            <a:avLst/>
          </a:prstGeom>
          <a:solidFill>
            <a:srgbClr val="293CC2">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5" name="TextBox 4"/>
          <p:cNvSpPr txBox="1"/>
          <p:nvPr/>
        </p:nvSpPr>
        <p:spPr>
          <a:xfrm>
            <a:off x="539553" y="325278"/>
            <a:ext cx="8208912" cy="415494"/>
          </a:xfrm>
          <a:prstGeom prst="rect">
            <a:avLst/>
          </a:prstGeom>
          <a:noFill/>
        </p:spPr>
        <p:txBody>
          <a:bodyPr wrap="square" lIns="76197" tIns="38098" rIns="76197" bIns="38098" rtlCol="0">
            <a:spAutoFit/>
          </a:bodyPr>
          <a:lstStyle/>
          <a:p>
            <a:r>
              <a:rPr lang="zh-CN" altLang="en-US" sz="2200" b="1" dirty="0">
                <a:solidFill>
                  <a:schemeClr val="tx1">
                    <a:lumMod val="65000"/>
                    <a:lumOff val="35000"/>
                  </a:schemeClr>
                </a:solidFill>
                <a:latin typeface="微软雅黑" pitchFamily="34" charset="-122"/>
                <a:ea typeface="微软雅黑" pitchFamily="34" charset="-122"/>
              </a:rPr>
              <a:t>沧州工贸学校与国泰安 共建虚拟现实</a:t>
            </a:r>
            <a:r>
              <a:rPr lang="en-US" altLang="zh-CN" sz="2200" b="1" dirty="0">
                <a:solidFill>
                  <a:schemeClr val="tx1">
                    <a:lumMod val="65000"/>
                    <a:lumOff val="35000"/>
                  </a:schemeClr>
                </a:solidFill>
                <a:latin typeface="微软雅黑" pitchFamily="34" charset="-122"/>
                <a:ea typeface="微软雅黑" pitchFamily="34" charset="-122"/>
              </a:rPr>
              <a:t>VR</a:t>
            </a:r>
            <a:r>
              <a:rPr lang="zh-CN" altLang="en-US" sz="2200" b="1" dirty="0">
                <a:solidFill>
                  <a:schemeClr val="tx1">
                    <a:lumMod val="65000"/>
                    <a:lumOff val="35000"/>
                  </a:schemeClr>
                </a:solidFill>
                <a:latin typeface="微软雅黑" pitchFamily="34" charset="-122"/>
                <a:ea typeface="微软雅黑" pitchFamily="34" charset="-122"/>
              </a:rPr>
              <a:t>仿真实验室</a:t>
            </a:r>
          </a:p>
        </p:txBody>
      </p:sp>
      <p:pic>
        <p:nvPicPr>
          <p:cNvPr id="6" name="Picture 4" descr="C:\Users\zhengxue.zhang\Desktop\沧州工贸案例\微信图片_2018120415152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19070" y="980005"/>
            <a:ext cx="1589434" cy="1149463"/>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683568" y="3879568"/>
            <a:ext cx="4032448" cy="502702"/>
          </a:xfrm>
          <a:prstGeom prst="rect">
            <a:avLst/>
          </a:prstGeom>
        </p:spPr>
        <p:txBody>
          <a:bodyPr wrap="square">
            <a:spAutoFit/>
          </a:bodyPr>
          <a:lstStyle/>
          <a:p>
            <a:pPr>
              <a:lnSpc>
                <a:spcPts val="1600"/>
              </a:lnSpc>
            </a:pPr>
            <a:r>
              <a:rPr lang="zh-CN" altLang="zh-CN" sz="1200" b="1" dirty="0">
                <a:solidFill>
                  <a:schemeClr val="bg1"/>
                </a:solidFill>
                <a:latin typeface="微软雅黑" pitchFamily="34" charset="-122"/>
                <a:ea typeface="微软雅黑" pitchFamily="34" charset="-122"/>
              </a:rPr>
              <a:t>沧州市政府副市长梁英华、副秘书长肖华，市教育局副局长张玉礼等一行到校调研</a:t>
            </a:r>
            <a:r>
              <a:rPr lang="zh-CN" altLang="en-US" sz="1200" b="1" dirty="0">
                <a:solidFill>
                  <a:schemeClr val="bg1"/>
                </a:solidFill>
                <a:latin typeface="微软雅黑" pitchFamily="34" charset="-122"/>
                <a:ea typeface="微软雅黑" pitchFamily="34" charset="-122"/>
              </a:rPr>
              <a:t>。</a:t>
            </a:r>
          </a:p>
        </p:txBody>
      </p:sp>
      <p:pic>
        <p:nvPicPr>
          <p:cNvPr id="8" name="Picture 2" descr="D:\微信公众号\VR推文\沧州工贸案例\副市长\微信图片_20181205174234.jpg"/>
          <p:cNvPicPr>
            <a:picLocks noChangeAspect="1" noChangeArrowheads="1"/>
          </p:cNvPicPr>
          <p:nvPr/>
        </p:nvPicPr>
        <p:blipFill rotWithShape="1">
          <a:blip r:embed="rId3">
            <a:extLst>
              <a:ext uri="{28A0092B-C50C-407E-A947-70E740481C1C}">
                <a14:useLocalDpi xmlns:a14="http://schemas.microsoft.com/office/drawing/2010/main" val="0"/>
              </a:ext>
            </a:extLst>
          </a:blip>
          <a:srcRect l="517" t="6530" r="8715" b="2374"/>
          <a:stretch/>
        </p:blipFill>
        <p:spPr bwMode="auto">
          <a:xfrm>
            <a:off x="611560" y="980005"/>
            <a:ext cx="4210472" cy="28206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D:\微信公众号\VR推文\沧州工贸案例\微信图片_2018120415154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19070" y="2169033"/>
            <a:ext cx="1589434" cy="11494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D:\微信公众号\VR推文\沧州工贸案例\微信图片_20181204151532.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33" t="21920"/>
          <a:stretch/>
        </p:blipFill>
        <p:spPr bwMode="auto">
          <a:xfrm>
            <a:off x="4900613" y="3003652"/>
            <a:ext cx="2580764" cy="144030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5" descr="D:\微信公众号\VR推文\沧州工贸案例\201607011144507527.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4464" t="1886" b="3012"/>
          <a:stretch/>
        </p:blipFill>
        <p:spPr bwMode="auto">
          <a:xfrm>
            <a:off x="4900613" y="980004"/>
            <a:ext cx="2580763" cy="198203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zhengxue.zhang\Desktop\沧州工贸案例\微信图片_20181204151537.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429"/>
          <a:stretch/>
        </p:blipFill>
        <p:spPr bwMode="auto">
          <a:xfrm>
            <a:off x="7519070" y="3349517"/>
            <a:ext cx="1589434" cy="1094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8585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611559" y="3868331"/>
            <a:ext cx="4289053" cy="655206"/>
          </a:xfrm>
          <a:prstGeom prst="rect">
            <a:avLst/>
          </a:prstGeom>
          <a:solidFill>
            <a:srgbClr val="293CC2">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5" name="TextBox 4"/>
          <p:cNvSpPr txBox="1"/>
          <p:nvPr/>
        </p:nvSpPr>
        <p:spPr>
          <a:xfrm>
            <a:off x="539553" y="325278"/>
            <a:ext cx="8208912" cy="415494"/>
          </a:xfrm>
          <a:prstGeom prst="rect">
            <a:avLst/>
          </a:prstGeom>
          <a:noFill/>
        </p:spPr>
        <p:txBody>
          <a:bodyPr wrap="square" lIns="76197" tIns="38098" rIns="76197" bIns="38098" rtlCol="0">
            <a:spAutoFit/>
          </a:bodyPr>
          <a:lstStyle/>
          <a:p>
            <a:r>
              <a:rPr lang="zh-CN" altLang="en-US" sz="2200" b="1" dirty="0">
                <a:solidFill>
                  <a:schemeClr val="tx1">
                    <a:lumMod val="65000"/>
                    <a:lumOff val="35000"/>
                  </a:schemeClr>
                </a:solidFill>
                <a:latin typeface="微软雅黑" pitchFamily="34" charset="-122"/>
                <a:ea typeface="微软雅黑" pitchFamily="34" charset="-122"/>
              </a:rPr>
              <a:t>乐清职中使用国泰安</a:t>
            </a:r>
            <a:r>
              <a:rPr lang="en-US" altLang="zh-CN" sz="2200" b="1" dirty="0">
                <a:solidFill>
                  <a:schemeClr val="tx1">
                    <a:lumMod val="65000"/>
                    <a:lumOff val="35000"/>
                  </a:schemeClr>
                </a:solidFill>
                <a:latin typeface="微软雅黑" pitchFamily="34" charset="-122"/>
                <a:ea typeface="微软雅黑" pitchFamily="34" charset="-122"/>
              </a:rPr>
              <a:t>VR</a:t>
            </a:r>
            <a:r>
              <a:rPr lang="zh-CN" altLang="en-US" sz="2200" b="1" dirty="0">
                <a:solidFill>
                  <a:schemeClr val="tx1">
                    <a:lumMod val="65000"/>
                    <a:lumOff val="35000"/>
                  </a:schemeClr>
                </a:solidFill>
                <a:latin typeface="微软雅黑" pitchFamily="34" charset="-122"/>
                <a:ea typeface="微软雅黑" pitchFamily="34" charset="-122"/>
              </a:rPr>
              <a:t>智慧课堂产品</a:t>
            </a:r>
          </a:p>
        </p:txBody>
      </p:sp>
      <p:sp>
        <p:nvSpPr>
          <p:cNvPr id="7" name="矩形 6"/>
          <p:cNvSpPr/>
          <p:nvPr/>
        </p:nvSpPr>
        <p:spPr>
          <a:xfrm>
            <a:off x="683568" y="4072823"/>
            <a:ext cx="4032448" cy="276999"/>
          </a:xfrm>
          <a:prstGeom prst="rect">
            <a:avLst/>
          </a:prstGeom>
        </p:spPr>
        <p:txBody>
          <a:bodyPr wrap="square">
            <a:spAutoFit/>
          </a:bodyPr>
          <a:lstStyle/>
          <a:p>
            <a:pPr algn="ctr"/>
            <a:r>
              <a:rPr lang="zh-CN" altLang="en-US" sz="1200" b="1" dirty="0">
                <a:solidFill>
                  <a:schemeClr val="bg1"/>
                </a:solidFill>
                <a:latin typeface="微软雅黑" pitchFamily="34" charset="-122"/>
                <a:ea typeface="微软雅黑" pitchFamily="34" charset="-122"/>
              </a:rPr>
              <a:t>浙江省教育评估院组织专家进行示范校验收</a:t>
            </a:r>
          </a:p>
        </p:txBody>
      </p:sp>
      <p:pic>
        <p:nvPicPr>
          <p:cNvPr id="14" name="Picture 4" descr="C:\Users\Administrator\Desktop\乐清职中3.jpg"/>
          <p:cNvPicPr>
            <a:picLocks noChangeAspect="1" noChangeArrowheads="1"/>
          </p:cNvPicPr>
          <p:nvPr/>
        </p:nvPicPr>
        <p:blipFill rotWithShape="1">
          <a:blip r:embed="rId2">
            <a:extLst>
              <a:ext uri="{28A0092B-C50C-407E-A947-70E740481C1C}">
                <a14:useLocalDpi xmlns:a14="http://schemas.microsoft.com/office/drawing/2010/main" val="0"/>
              </a:ext>
            </a:extLst>
          </a:blip>
          <a:srcRect r="2355"/>
          <a:stretch/>
        </p:blipFill>
        <p:spPr bwMode="auto">
          <a:xfrm>
            <a:off x="611560" y="980003"/>
            <a:ext cx="4289053" cy="283154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Users\Administrator\Desktop\乐清职中.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73434" y="2787774"/>
            <a:ext cx="2382688" cy="173576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Administrator\Desktop\乐清职中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73434" y="980003"/>
            <a:ext cx="2382688" cy="1735763"/>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17"/>
          <p:cNvSpPr/>
          <p:nvPr/>
        </p:nvSpPr>
        <p:spPr>
          <a:xfrm>
            <a:off x="7452321" y="980003"/>
            <a:ext cx="1691680" cy="3543534"/>
          </a:xfrm>
          <a:prstGeom prst="rect">
            <a:avLst/>
          </a:prstGeom>
          <a:solidFill>
            <a:srgbClr val="293CC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a:solidFill>
                <a:prstClr val="white"/>
              </a:solidFill>
            </a:endParaRPr>
          </a:p>
        </p:txBody>
      </p:sp>
    </p:spTree>
    <p:extLst>
      <p:ext uri="{BB962C8B-B14F-4D97-AF65-F5344CB8AC3E}">
        <p14:creationId xmlns:p14="http://schemas.microsoft.com/office/powerpoint/2010/main" val="26306106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9553" y="325278"/>
            <a:ext cx="3816423" cy="415494"/>
          </a:xfrm>
          <a:prstGeom prst="rect">
            <a:avLst/>
          </a:prstGeom>
          <a:noFill/>
        </p:spPr>
        <p:txBody>
          <a:bodyPr wrap="square" lIns="76197" tIns="38098" rIns="76197" bIns="38098" rtlCol="0">
            <a:spAutoFit/>
          </a:bodyPr>
          <a:lstStyle/>
          <a:p>
            <a:r>
              <a:rPr lang="zh-CN" altLang="en-US" sz="2200" b="1" dirty="0">
                <a:solidFill>
                  <a:schemeClr val="tx1">
                    <a:lumMod val="65000"/>
                    <a:lumOff val="35000"/>
                  </a:schemeClr>
                </a:solidFill>
                <a:latin typeface="微软雅黑" pitchFamily="34" charset="-122"/>
                <a:ea typeface="微软雅黑" pitchFamily="34" charset="-122"/>
              </a:rPr>
              <a:t>国泰安</a:t>
            </a:r>
            <a:r>
              <a:rPr lang="en-US" altLang="zh-CN" sz="2200" b="1" dirty="0">
                <a:solidFill>
                  <a:schemeClr val="tx1">
                    <a:lumMod val="65000"/>
                    <a:lumOff val="35000"/>
                  </a:schemeClr>
                </a:solidFill>
                <a:latin typeface="微软雅黑" pitchFamily="34" charset="-122"/>
                <a:ea typeface="微软雅黑" pitchFamily="34" charset="-122"/>
              </a:rPr>
              <a:t>VR</a:t>
            </a:r>
            <a:r>
              <a:rPr lang="zh-CN" altLang="en-US" sz="2200" b="1" dirty="0">
                <a:solidFill>
                  <a:schemeClr val="tx1">
                    <a:lumMod val="65000"/>
                    <a:lumOff val="35000"/>
                  </a:schemeClr>
                </a:solidFill>
                <a:latin typeface="微软雅黑" pitchFamily="34" charset="-122"/>
                <a:ea typeface="微软雅黑" pitchFamily="34" charset="-122"/>
              </a:rPr>
              <a:t>产品应用课堂实录</a:t>
            </a:r>
          </a:p>
        </p:txBody>
      </p:sp>
      <p:pic>
        <p:nvPicPr>
          <p:cNvPr id="1026" name="Picture 2">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832975"/>
            <a:ext cx="6192688" cy="3477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60738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57857" cy="5152074"/>
          </a:xfrm>
        </p:spPr>
      </p:pic>
      <p:sp>
        <p:nvSpPr>
          <p:cNvPr id="6" name="矩形 5"/>
          <p:cNvSpPr/>
          <p:nvPr/>
        </p:nvSpPr>
        <p:spPr>
          <a:xfrm>
            <a:off x="4006603" y="1201669"/>
            <a:ext cx="5151254" cy="2461004"/>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4442890" y="2462644"/>
            <a:ext cx="3843185" cy="943102"/>
            <a:chOff x="1516721" y="2647161"/>
            <a:chExt cx="4835353" cy="1186576"/>
          </a:xfrm>
        </p:grpSpPr>
        <p:sp>
          <p:nvSpPr>
            <p:cNvPr id="10" name="标题 3"/>
            <p:cNvSpPr txBox="1"/>
            <p:nvPr/>
          </p:nvSpPr>
          <p:spPr>
            <a:xfrm>
              <a:off x="2459494" y="2647161"/>
              <a:ext cx="2583994" cy="309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1234440" rtl="0" eaLnBrk="1" latinLnBrk="0" hangingPunct="1">
                <a:defRPr sz="2400" kern="1200">
                  <a:solidFill>
                    <a:schemeClr val="tx1"/>
                  </a:solidFill>
                  <a:latin typeface="+mn-lt"/>
                  <a:ea typeface="+mn-ea"/>
                  <a:cs typeface="+mn-cs"/>
                </a:defRPr>
              </a:lvl1pPr>
              <a:lvl2pPr marL="617220" algn="l" defTabSz="1234440" rtl="0" eaLnBrk="1" latinLnBrk="0" hangingPunct="1">
                <a:defRPr sz="2400" kern="1200">
                  <a:solidFill>
                    <a:schemeClr val="tx1"/>
                  </a:solidFill>
                  <a:latin typeface="+mn-lt"/>
                  <a:ea typeface="+mn-ea"/>
                  <a:cs typeface="+mn-cs"/>
                </a:defRPr>
              </a:lvl2pPr>
              <a:lvl3pPr marL="1234440" algn="l" defTabSz="1234440" rtl="0" eaLnBrk="1" latinLnBrk="0" hangingPunct="1">
                <a:defRPr sz="2400" kern="1200">
                  <a:solidFill>
                    <a:schemeClr val="tx1"/>
                  </a:solidFill>
                  <a:latin typeface="+mn-lt"/>
                  <a:ea typeface="+mn-ea"/>
                  <a:cs typeface="+mn-cs"/>
                </a:defRPr>
              </a:lvl3pPr>
              <a:lvl4pPr marL="1851660" algn="l" defTabSz="1234440" rtl="0" eaLnBrk="1" latinLnBrk="0" hangingPunct="1">
                <a:defRPr sz="2400" kern="1200">
                  <a:solidFill>
                    <a:schemeClr val="tx1"/>
                  </a:solidFill>
                  <a:latin typeface="+mn-lt"/>
                  <a:ea typeface="+mn-ea"/>
                  <a:cs typeface="+mn-cs"/>
                </a:defRPr>
              </a:lvl4pPr>
              <a:lvl5pPr marL="2468880" algn="l" defTabSz="1234440" rtl="0" eaLnBrk="1" latinLnBrk="0" hangingPunct="1">
                <a:defRPr sz="2400" kern="1200">
                  <a:solidFill>
                    <a:schemeClr val="tx1"/>
                  </a:solidFill>
                  <a:latin typeface="+mn-lt"/>
                  <a:ea typeface="+mn-ea"/>
                  <a:cs typeface="+mn-cs"/>
                </a:defRPr>
              </a:lvl5pPr>
              <a:lvl6pPr marL="3086100" algn="l" defTabSz="1234440" rtl="0" eaLnBrk="1" latinLnBrk="0" hangingPunct="1">
                <a:defRPr sz="2400" kern="1200">
                  <a:solidFill>
                    <a:schemeClr val="tx1"/>
                  </a:solidFill>
                  <a:latin typeface="+mn-lt"/>
                  <a:ea typeface="+mn-ea"/>
                  <a:cs typeface="+mn-cs"/>
                </a:defRPr>
              </a:lvl6pPr>
              <a:lvl7pPr marL="3703320" algn="l" defTabSz="1234440" rtl="0" eaLnBrk="1" latinLnBrk="0" hangingPunct="1">
                <a:defRPr sz="2400" kern="1200">
                  <a:solidFill>
                    <a:schemeClr val="tx1"/>
                  </a:solidFill>
                  <a:latin typeface="+mn-lt"/>
                  <a:ea typeface="+mn-ea"/>
                  <a:cs typeface="+mn-cs"/>
                </a:defRPr>
              </a:lvl7pPr>
              <a:lvl8pPr marL="4320540" algn="l" defTabSz="1234440" rtl="0" eaLnBrk="1" latinLnBrk="0" hangingPunct="1">
                <a:defRPr sz="2400" kern="1200">
                  <a:solidFill>
                    <a:schemeClr val="tx1"/>
                  </a:solidFill>
                  <a:latin typeface="+mn-lt"/>
                  <a:ea typeface="+mn-ea"/>
                  <a:cs typeface="+mn-cs"/>
                </a:defRPr>
              </a:lvl8pPr>
              <a:lvl9pPr marL="4937760" algn="l" defTabSz="1234440" rtl="0" eaLnBrk="1" latinLnBrk="0" hangingPunct="1">
                <a:defRPr sz="2400" kern="1200">
                  <a:solidFill>
                    <a:schemeClr val="tx1"/>
                  </a:solidFill>
                  <a:latin typeface="+mn-lt"/>
                  <a:ea typeface="+mn-ea"/>
                  <a:cs typeface="+mn-cs"/>
                </a:defRPr>
              </a:lvl9pPr>
            </a:lstStyle>
            <a:p>
              <a:pPr algn="dist" defTabSz="913765">
                <a:lnSpc>
                  <a:spcPct val="100000"/>
                </a:lnSpc>
              </a:pPr>
              <a:r>
                <a:rPr lang="zh-CN" altLang="en-US" sz="1000" b="0" dirty="0">
                  <a:solidFill>
                    <a:schemeClr val="bg1"/>
                  </a:solidFill>
                  <a:latin typeface="微软雅黑" panose="020B0503020204020204" pitchFamily="34" charset="-122"/>
                  <a:ea typeface="微软雅黑" panose="020B0503020204020204" pitchFamily="34" charset="-122"/>
                </a:rPr>
                <a:t>深圳国泰安教育技术有限公司</a:t>
              </a:r>
            </a:p>
          </p:txBody>
        </p:sp>
        <p:sp>
          <p:nvSpPr>
            <p:cNvPr id="11" name="标题 3"/>
            <p:cNvSpPr txBox="1"/>
            <p:nvPr/>
          </p:nvSpPr>
          <p:spPr>
            <a:xfrm>
              <a:off x="2459494" y="2878562"/>
              <a:ext cx="3892580" cy="95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1234440" rtl="0" eaLnBrk="1" latinLnBrk="0" hangingPunct="1">
                <a:defRPr sz="2400" kern="1200">
                  <a:solidFill>
                    <a:schemeClr val="tx1"/>
                  </a:solidFill>
                  <a:latin typeface="+mn-lt"/>
                  <a:ea typeface="+mn-ea"/>
                  <a:cs typeface="+mn-cs"/>
                </a:defRPr>
              </a:lvl1pPr>
              <a:lvl2pPr marL="617220" algn="l" defTabSz="1234440" rtl="0" eaLnBrk="1" latinLnBrk="0" hangingPunct="1">
                <a:defRPr sz="2400" kern="1200">
                  <a:solidFill>
                    <a:schemeClr val="tx1"/>
                  </a:solidFill>
                  <a:latin typeface="+mn-lt"/>
                  <a:ea typeface="+mn-ea"/>
                  <a:cs typeface="+mn-cs"/>
                </a:defRPr>
              </a:lvl2pPr>
              <a:lvl3pPr marL="1234440" algn="l" defTabSz="1234440" rtl="0" eaLnBrk="1" latinLnBrk="0" hangingPunct="1">
                <a:defRPr sz="2400" kern="1200">
                  <a:solidFill>
                    <a:schemeClr val="tx1"/>
                  </a:solidFill>
                  <a:latin typeface="+mn-lt"/>
                  <a:ea typeface="+mn-ea"/>
                  <a:cs typeface="+mn-cs"/>
                </a:defRPr>
              </a:lvl3pPr>
              <a:lvl4pPr marL="1851660" algn="l" defTabSz="1234440" rtl="0" eaLnBrk="1" latinLnBrk="0" hangingPunct="1">
                <a:defRPr sz="2400" kern="1200">
                  <a:solidFill>
                    <a:schemeClr val="tx1"/>
                  </a:solidFill>
                  <a:latin typeface="+mn-lt"/>
                  <a:ea typeface="+mn-ea"/>
                  <a:cs typeface="+mn-cs"/>
                </a:defRPr>
              </a:lvl4pPr>
              <a:lvl5pPr marL="2468880" algn="l" defTabSz="1234440" rtl="0" eaLnBrk="1" latinLnBrk="0" hangingPunct="1">
                <a:defRPr sz="2400" kern="1200">
                  <a:solidFill>
                    <a:schemeClr val="tx1"/>
                  </a:solidFill>
                  <a:latin typeface="+mn-lt"/>
                  <a:ea typeface="+mn-ea"/>
                  <a:cs typeface="+mn-cs"/>
                </a:defRPr>
              </a:lvl5pPr>
              <a:lvl6pPr marL="3086100" algn="l" defTabSz="1234440" rtl="0" eaLnBrk="1" latinLnBrk="0" hangingPunct="1">
                <a:defRPr sz="2400" kern="1200">
                  <a:solidFill>
                    <a:schemeClr val="tx1"/>
                  </a:solidFill>
                  <a:latin typeface="+mn-lt"/>
                  <a:ea typeface="+mn-ea"/>
                  <a:cs typeface="+mn-cs"/>
                </a:defRPr>
              </a:lvl6pPr>
              <a:lvl7pPr marL="3703320" algn="l" defTabSz="1234440" rtl="0" eaLnBrk="1" latinLnBrk="0" hangingPunct="1">
                <a:defRPr sz="2400" kern="1200">
                  <a:solidFill>
                    <a:schemeClr val="tx1"/>
                  </a:solidFill>
                  <a:latin typeface="+mn-lt"/>
                  <a:ea typeface="+mn-ea"/>
                  <a:cs typeface="+mn-cs"/>
                </a:defRPr>
              </a:lvl7pPr>
              <a:lvl8pPr marL="4320540" algn="l" defTabSz="1234440" rtl="0" eaLnBrk="1" latinLnBrk="0" hangingPunct="1">
                <a:defRPr sz="2400" kern="1200">
                  <a:solidFill>
                    <a:schemeClr val="tx1"/>
                  </a:solidFill>
                  <a:latin typeface="+mn-lt"/>
                  <a:ea typeface="+mn-ea"/>
                  <a:cs typeface="+mn-cs"/>
                </a:defRPr>
              </a:lvl8pPr>
              <a:lvl9pPr marL="4937760" algn="l" defTabSz="1234440" rtl="0" eaLnBrk="1" latinLnBrk="0" hangingPunct="1">
                <a:defRPr sz="2400" kern="1200">
                  <a:solidFill>
                    <a:schemeClr val="tx1"/>
                  </a:solidFill>
                  <a:latin typeface="+mn-lt"/>
                  <a:ea typeface="+mn-ea"/>
                  <a:cs typeface="+mn-cs"/>
                </a:defRPr>
              </a:lvl9pPr>
            </a:lstStyle>
            <a:p>
              <a:pPr defTabSz="913765">
                <a:lnSpc>
                  <a:spcPts val="1300"/>
                </a:lnSpc>
              </a:pPr>
              <a:r>
                <a:rPr lang="en-US" altLang="zh-CN" sz="900" b="0" dirty="0">
                  <a:solidFill>
                    <a:schemeClr val="bg1">
                      <a:lumMod val="95000"/>
                    </a:schemeClr>
                  </a:solidFill>
                  <a:latin typeface="微软雅黑" panose="020B0503020204020204" pitchFamily="34" charset="-122"/>
                  <a:ea typeface="微软雅黑" panose="020B0503020204020204" pitchFamily="34" charset="-122"/>
                </a:rPr>
                <a:t>T </a:t>
              </a:r>
              <a:r>
                <a:rPr lang="en-US" altLang="zh-CN" sz="900" b="0" dirty="0">
                  <a:solidFill>
                    <a:srgbClr val="3E3A39"/>
                  </a:solidFill>
                  <a:latin typeface="微软雅黑" panose="020B0503020204020204" pitchFamily="34" charset="-122"/>
                  <a:ea typeface="微软雅黑" panose="020B0503020204020204" pitchFamily="34" charset="-122"/>
                </a:rPr>
                <a:t>  </a:t>
              </a:r>
              <a:r>
                <a:rPr lang="en-US" altLang="zh-CN" sz="900" b="0" dirty="0">
                  <a:solidFill>
                    <a:schemeClr val="bg1"/>
                  </a:solidFill>
                  <a:latin typeface="微软雅黑" panose="020B0503020204020204" pitchFamily="34" charset="-122"/>
                  <a:ea typeface="微软雅黑" panose="020B0503020204020204" pitchFamily="34" charset="-122"/>
                </a:rPr>
                <a:t>400-609-6665 </a:t>
              </a:r>
              <a:r>
                <a:rPr lang="en-US" altLang="zh-CN" sz="900" b="0" dirty="0">
                  <a:solidFill>
                    <a:srgbClr val="3E3A39"/>
                  </a:solidFill>
                  <a:latin typeface="微软雅黑" panose="020B0503020204020204" pitchFamily="34" charset="-122"/>
                  <a:ea typeface="微软雅黑" panose="020B0503020204020204" pitchFamily="34" charset="-122"/>
                </a:rPr>
                <a:t>  </a:t>
              </a:r>
            </a:p>
            <a:p>
              <a:pPr defTabSz="913765">
                <a:lnSpc>
                  <a:spcPts val="1300"/>
                </a:lnSpc>
              </a:pPr>
              <a:r>
                <a:rPr lang="en-US" altLang="zh-CN" sz="900" b="0" dirty="0">
                  <a:solidFill>
                    <a:schemeClr val="bg1">
                      <a:lumMod val="95000"/>
                    </a:schemeClr>
                  </a:solidFill>
                  <a:latin typeface="微软雅黑" panose="020B0503020204020204" pitchFamily="34" charset="-122"/>
                  <a:ea typeface="微软雅黑" panose="020B0503020204020204" pitchFamily="34" charset="-122"/>
                </a:rPr>
                <a:t>E</a:t>
              </a:r>
              <a:r>
                <a:rPr lang="en-US" altLang="zh-CN" sz="900" b="0" dirty="0">
                  <a:solidFill>
                    <a:srgbClr val="3E3A39"/>
                  </a:solidFill>
                  <a:latin typeface="微软雅黑" panose="020B0503020204020204" pitchFamily="34" charset="-122"/>
                  <a:ea typeface="微软雅黑" panose="020B0503020204020204" pitchFamily="34" charset="-122"/>
                </a:rPr>
                <a:t>   </a:t>
              </a:r>
              <a:r>
                <a:rPr lang="en-US" altLang="zh-CN" sz="900" b="0" dirty="0">
                  <a:solidFill>
                    <a:schemeClr val="bg1"/>
                  </a:solidFill>
                  <a:latin typeface="微软雅黑" panose="020B0503020204020204" pitchFamily="34" charset="-122"/>
                  <a:ea typeface="微软雅黑" panose="020B0503020204020204" pitchFamily="34" charset="-122"/>
                </a:rPr>
                <a:t>VR-center@gtafe.com</a:t>
              </a:r>
            </a:p>
            <a:p>
              <a:pPr defTabSz="913765">
                <a:lnSpc>
                  <a:spcPts val="1300"/>
                </a:lnSpc>
              </a:pPr>
              <a:r>
                <a:rPr lang="en-US" altLang="zh-CN" sz="900" b="0" dirty="0">
                  <a:solidFill>
                    <a:schemeClr val="bg1">
                      <a:lumMod val="95000"/>
                    </a:schemeClr>
                  </a:solidFill>
                  <a:latin typeface="微软雅黑" panose="020B0503020204020204" pitchFamily="34" charset="-122"/>
                  <a:ea typeface="微软雅黑" panose="020B0503020204020204" pitchFamily="34" charset="-122"/>
                </a:rPr>
                <a:t>W  http://www.gtafe.com</a:t>
              </a:r>
            </a:p>
            <a:p>
              <a:pPr defTabSz="913765">
                <a:lnSpc>
                  <a:spcPts val="1300"/>
                </a:lnSpc>
              </a:pPr>
              <a:r>
                <a:rPr lang="en-US" altLang="zh-CN" sz="900" b="0" dirty="0">
                  <a:solidFill>
                    <a:schemeClr val="bg1">
                      <a:lumMod val="95000"/>
                    </a:schemeClr>
                  </a:solidFill>
                  <a:latin typeface="微软雅黑" panose="020B0503020204020204" pitchFamily="34" charset="-122"/>
                  <a:ea typeface="微软雅黑" panose="020B0503020204020204" pitchFamily="34" charset="-122"/>
                </a:rPr>
                <a:t>A   </a:t>
              </a:r>
              <a:r>
                <a:rPr lang="zh-CN" altLang="en-US" sz="900" b="0" dirty="0">
                  <a:solidFill>
                    <a:schemeClr val="bg1"/>
                  </a:solidFill>
                  <a:latin typeface="微软雅黑" panose="020B0503020204020204" pitchFamily="34" charset="-122"/>
                  <a:ea typeface="微软雅黑" panose="020B0503020204020204" pitchFamily="34" charset="-122"/>
                </a:rPr>
                <a:t>深圳市南山区学苑大道</a:t>
              </a:r>
              <a:r>
                <a:rPr lang="en-US" altLang="zh-CN" sz="900" b="0" dirty="0">
                  <a:solidFill>
                    <a:schemeClr val="bg1"/>
                  </a:solidFill>
                  <a:latin typeface="微软雅黑" panose="020B0503020204020204" pitchFamily="34" charset="-122"/>
                  <a:ea typeface="微软雅黑" panose="020B0503020204020204" pitchFamily="34" charset="-122"/>
                </a:rPr>
                <a:t>1001</a:t>
              </a:r>
              <a:r>
                <a:rPr lang="zh-CN" altLang="en-US" sz="900" b="0" dirty="0">
                  <a:solidFill>
                    <a:schemeClr val="bg1"/>
                  </a:solidFill>
                  <a:latin typeface="微软雅黑" panose="020B0503020204020204" pitchFamily="34" charset="-122"/>
                  <a:ea typeface="微软雅黑" panose="020B0503020204020204" pitchFamily="34" charset="-122"/>
                </a:rPr>
                <a:t>号南山智园</a:t>
              </a:r>
              <a:r>
                <a:rPr lang="en-US" altLang="zh-CN" sz="900" b="0" dirty="0">
                  <a:solidFill>
                    <a:schemeClr val="bg1"/>
                  </a:solidFill>
                  <a:latin typeface="微软雅黑" panose="020B0503020204020204" pitchFamily="34" charset="-122"/>
                  <a:ea typeface="微软雅黑" panose="020B0503020204020204" pitchFamily="34" charset="-122"/>
                </a:rPr>
                <a:t>A4</a:t>
              </a:r>
              <a:r>
                <a:rPr lang="zh-CN" altLang="en-US" sz="900" b="0" dirty="0">
                  <a:solidFill>
                    <a:schemeClr val="bg1"/>
                  </a:solidFill>
                  <a:latin typeface="微软雅黑" panose="020B0503020204020204" pitchFamily="34" charset="-122"/>
                  <a:ea typeface="微软雅黑" panose="020B0503020204020204" pitchFamily="34" charset="-122"/>
                </a:rPr>
                <a:t>栋</a:t>
              </a:r>
            </a:p>
          </p:txBody>
        </p:sp>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6721" y="2802053"/>
              <a:ext cx="864421" cy="864421"/>
            </a:xfrm>
            <a:prstGeom prst="rect">
              <a:avLst/>
            </a:prstGeom>
          </p:spPr>
        </p:pic>
      </p:grpSp>
      <p:pic>
        <p:nvPicPr>
          <p:cNvPr id="9" name="Picture 2" descr="D:\李欢\1.JOB\01  进行中\1 赛名师VI\赛名师logo\1 赛名师智慧课堂LOGO\1 Logo标准文件\logo_组合组合确定版-01.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59190"/>
          <a:stretch/>
        </p:blipFill>
        <p:spPr bwMode="auto">
          <a:xfrm>
            <a:off x="400115" y="514877"/>
            <a:ext cx="1074400" cy="48072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4442890" y="1764391"/>
            <a:ext cx="3147015" cy="259045"/>
          </a:xfrm>
          <a:prstGeom prst="rect">
            <a:avLst/>
          </a:prstGeom>
        </p:spPr>
        <p:txBody>
          <a:bodyPr wrap="none">
            <a:spAutoFit/>
          </a:bodyPr>
          <a:lstStyle/>
          <a:p>
            <a:pPr defTabSz="913765">
              <a:lnSpc>
                <a:spcPts val="1300"/>
              </a:lnSpc>
            </a:pPr>
            <a:r>
              <a:rPr lang="zh-CN" altLang="en-US" sz="1100" b="1" dirty="0">
                <a:solidFill>
                  <a:schemeClr val="bg1">
                    <a:lumMod val="95000"/>
                  </a:schemeClr>
                </a:solidFill>
                <a:latin typeface="微软雅黑" panose="020B0503020204020204" pitchFamily="34" charset="-122"/>
                <a:ea typeface="微软雅黑" panose="020B0503020204020204" pitchFamily="34" charset="-122"/>
              </a:rPr>
              <a:t>欲了解更多产品信息，请登陆我们的平台网站：</a:t>
            </a:r>
            <a:endParaRPr lang="en-US" altLang="zh-CN" sz="11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4" name="矩形 13"/>
          <p:cNvSpPr/>
          <p:nvPr/>
        </p:nvSpPr>
        <p:spPr>
          <a:xfrm>
            <a:off x="4448110" y="2023436"/>
            <a:ext cx="2743060" cy="259045"/>
          </a:xfrm>
          <a:prstGeom prst="rect">
            <a:avLst/>
          </a:prstGeom>
        </p:spPr>
        <p:txBody>
          <a:bodyPr wrap="square">
            <a:spAutoFit/>
          </a:bodyPr>
          <a:lstStyle/>
          <a:p>
            <a:pPr defTabSz="913765">
              <a:lnSpc>
                <a:spcPts val="1300"/>
              </a:lnSpc>
            </a:pPr>
            <a:r>
              <a:rPr lang="en-US" altLang="zh-CN" sz="1400" b="1" dirty="0">
                <a:solidFill>
                  <a:schemeClr val="accent6">
                    <a:lumMod val="75000"/>
                  </a:schemeClr>
                </a:solidFill>
                <a:latin typeface="微软雅黑" panose="020B0503020204020204" pitchFamily="34" charset="-122"/>
                <a:ea typeface="微软雅黑" panose="020B0503020204020204" pitchFamily="34" charset="-122"/>
              </a:rPr>
              <a:t>http://zzqc.gtafe.com/</a:t>
            </a:r>
            <a:endParaRPr lang="zh-CN" altLang="en-US" sz="1400" b="1" dirty="0">
              <a:solidFill>
                <a:schemeClr val="accent6">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90240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huan.li1\Downloads\5efe4276e1e573b5e251b9378e4ed4b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7744" y="357245"/>
            <a:ext cx="5364168" cy="5364168"/>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0" y="0"/>
            <a:ext cx="9143684" cy="5137404"/>
          </a:xfrm>
          <a:prstGeom prst="rect">
            <a:avLst/>
          </a:prstGeom>
          <a:solidFill>
            <a:srgbClr val="0E1B77">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a:solidFill>
                <a:prstClr val="white"/>
              </a:solidFill>
            </a:endParaRPr>
          </a:p>
        </p:txBody>
      </p:sp>
      <p:grpSp>
        <p:nvGrpSpPr>
          <p:cNvPr id="7" name="组合 6"/>
          <p:cNvGrpSpPr/>
          <p:nvPr/>
        </p:nvGrpSpPr>
        <p:grpSpPr>
          <a:xfrm>
            <a:off x="0" y="227223"/>
            <a:ext cx="8671418" cy="400521"/>
            <a:chOff x="-11906" y="376662"/>
            <a:chExt cx="10937880" cy="505204"/>
          </a:xfrm>
        </p:grpSpPr>
        <p:sp>
          <p:nvSpPr>
            <p:cNvPr id="23" name="文本框 3"/>
            <p:cNvSpPr txBox="1"/>
            <p:nvPr/>
          </p:nvSpPr>
          <p:spPr>
            <a:xfrm>
              <a:off x="780578" y="378389"/>
              <a:ext cx="1613839" cy="498278"/>
            </a:xfrm>
            <a:prstGeom prst="rect">
              <a:avLst/>
            </a:prstGeom>
            <a:noFill/>
          </p:spPr>
          <p:txBody>
            <a:bodyPr wrap="square" lIns="86411" tIns="43205" rIns="86411" bIns="43205" rtlCol="0">
              <a:spAutoFit/>
            </a:bodyPr>
            <a:lstStyle/>
            <a:p>
              <a:pPr algn="dist"/>
              <a:r>
                <a:rPr lang="zh-CN" altLang="en-US" sz="2000" dirty="0">
                  <a:solidFill>
                    <a:prstClr val="white"/>
                  </a:solidFill>
                  <a:latin typeface="Noto Sans S Chinese Black" pitchFamily="34" charset="-122"/>
                  <a:ea typeface="Noto Sans S Chinese Black" pitchFamily="34" charset="-122"/>
                </a:rPr>
                <a:t>行业背景</a:t>
              </a:r>
            </a:p>
          </p:txBody>
        </p:sp>
        <p:sp>
          <p:nvSpPr>
            <p:cNvPr id="25" name="矩形 24"/>
            <p:cNvSpPr/>
            <p:nvPr/>
          </p:nvSpPr>
          <p:spPr>
            <a:xfrm>
              <a:off x="10009509" y="815946"/>
              <a:ext cx="916465" cy="65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11906" y="376662"/>
              <a:ext cx="526518" cy="472244"/>
              <a:chOff x="-11906" y="376662"/>
              <a:chExt cx="526518" cy="472244"/>
            </a:xfrm>
          </p:grpSpPr>
          <p:sp>
            <p:nvSpPr>
              <p:cNvPr id="30" name="矩形 29"/>
              <p:cNvSpPr/>
              <p:nvPr/>
            </p:nvSpPr>
            <p:spPr>
              <a:xfrm>
                <a:off x="-11906" y="376662"/>
                <a:ext cx="326321" cy="4722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30"/>
              <p:cNvSpPr/>
              <p:nvPr/>
            </p:nvSpPr>
            <p:spPr>
              <a:xfrm>
                <a:off x="136155" y="376662"/>
                <a:ext cx="378457" cy="47224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7" name="直接连接符 26"/>
            <p:cNvCxnSpPr/>
            <p:nvPr/>
          </p:nvCxnSpPr>
          <p:spPr>
            <a:xfrm>
              <a:off x="432445" y="382399"/>
              <a:ext cx="216024" cy="47871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518206" y="382399"/>
              <a:ext cx="216024" cy="47871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25" idx="1"/>
            </p:cNvCxnSpPr>
            <p:nvPr/>
          </p:nvCxnSpPr>
          <p:spPr>
            <a:xfrm flipH="1">
              <a:off x="864493" y="848906"/>
              <a:ext cx="9145016"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TextBox 14"/>
          <p:cNvSpPr>
            <a:spLocks noChangeArrowheads="1"/>
          </p:cNvSpPr>
          <p:nvPr/>
        </p:nvSpPr>
        <p:spPr bwMode="auto">
          <a:xfrm>
            <a:off x="1691679" y="1131590"/>
            <a:ext cx="5688633" cy="625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0782" tIns="35391" rIns="70782" bIns="35391">
            <a:spAutoFit/>
          </a:bodyPr>
          <a:lstStyle/>
          <a:p>
            <a:pPr algn="dist">
              <a:lnSpc>
                <a:spcPct val="120000"/>
              </a:lnSpc>
            </a:pPr>
            <a:r>
              <a:rPr lang="zh-CN" altLang="en-US" sz="3000" b="1" dirty="0">
                <a:solidFill>
                  <a:schemeClr val="bg1"/>
                </a:solidFill>
                <a:latin typeface="微软雅黑" pitchFamily="34" charset="-122"/>
                <a:ea typeface="微软雅黑" pitchFamily="34" charset="-122"/>
              </a:rPr>
              <a:t>汽车后市场人才紧缺</a:t>
            </a:r>
            <a:endParaRPr lang="en-US" altLang="zh-CN" sz="3000" b="1" dirty="0">
              <a:solidFill>
                <a:schemeClr val="bg1"/>
              </a:solidFill>
              <a:latin typeface="微软雅黑" pitchFamily="34" charset="-122"/>
              <a:ea typeface="微软雅黑" pitchFamily="34" charset="-122"/>
            </a:endParaRPr>
          </a:p>
        </p:txBody>
      </p:sp>
      <p:sp>
        <p:nvSpPr>
          <p:cNvPr id="11" name="椭圆 10"/>
          <p:cNvSpPr/>
          <p:nvPr/>
        </p:nvSpPr>
        <p:spPr>
          <a:xfrm>
            <a:off x="1008299" y="2067694"/>
            <a:ext cx="1287041" cy="1287041"/>
          </a:xfrm>
          <a:prstGeom prst="ellipse">
            <a:avLst/>
          </a:prstGeom>
          <a:solidFill>
            <a:srgbClr val="596AE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dirty="0">
              <a:solidFill>
                <a:prstClr val="white"/>
              </a:solidFill>
              <a:latin typeface="微软雅黑" pitchFamily="34" charset="-122"/>
              <a:ea typeface="微软雅黑" pitchFamily="34" charset="-122"/>
            </a:endParaRPr>
          </a:p>
        </p:txBody>
      </p:sp>
      <p:sp>
        <p:nvSpPr>
          <p:cNvPr id="12" name="矩形 11"/>
          <p:cNvSpPr/>
          <p:nvPr/>
        </p:nvSpPr>
        <p:spPr>
          <a:xfrm>
            <a:off x="977796" y="2462956"/>
            <a:ext cx="1345240" cy="584775"/>
          </a:xfrm>
          <a:prstGeom prst="rect">
            <a:avLst/>
          </a:prstGeom>
        </p:spPr>
        <p:txBody>
          <a:bodyPr wrap="none" lIns="91440" tIns="45720" rIns="91440" bIns="45720">
            <a:spAutoFit/>
          </a:bodyPr>
          <a:lstStyle/>
          <a:p>
            <a:pPr algn="ctr"/>
            <a:r>
              <a:rPr lang="en-US" altLang="zh-CN" sz="3200" dirty="0">
                <a:solidFill>
                  <a:prstClr val="white"/>
                </a:solidFill>
                <a:latin typeface="Noto Sans S Chinese Black" pitchFamily="34" charset="-122"/>
                <a:ea typeface="Noto Sans S Chinese Black" pitchFamily="34" charset="-122"/>
              </a:rPr>
              <a:t>776</a:t>
            </a:r>
            <a:r>
              <a:rPr lang="zh-CN" altLang="en-US" sz="3200" dirty="0">
                <a:solidFill>
                  <a:prstClr val="white"/>
                </a:solidFill>
                <a:latin typeface="Noto Sans S Chinese Black" pitchFamily="34" charset="-122"/>
                <a:ea typeface="Noto Sans S Chinese Black" pitchFamily="34" charset="-122"/>
              </a:rPr>
              <a:t>万</a:t>
            </a:r>
          </a:p>
        </p:txBody>
      </p:sp>
      <p:sp>
        <p:nvSpPr>
          <p:cNvPr id="13" name="椭圆 12"/>
          <p:cNvSpPr/>
          <p:nvPr/>
        </p:nvSpPr>
        <p:spPr>
          <a:xfrm>
            <a:off x="2952787" y="2067694"/>
            <a:ext cx="1287041" cy="1287041"/>
          </a:xfrm>
          <a:prstGeom prst="ellipse">
            <a:avLst/>
          </a:prstGeom>
          <a:solidFill>
            <a:srgbClr val="293C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dirty="0">
              <a:solidFill>
                <a:prstClr val="white"/>
              </a:solidFill>
              <a:latin typeface="微软雅黑" pitchFamily="34" charset="-122"/>
              <a:ea typeface="微软雅黑" pitchFamily="34" charset="-122"/>
            </a:endParaRPr>
          </a:p>
        </p:txBody>
      </p:sp>
      <p:sp>
        <p:nvSpPr>
          <p:cNvPr id="14" name="矩形 13"/>
          <p:cNvSpPr/>
          <p:nvPr/>
        </p:nvSpPr>
        <p:spPr>
          <a:xfrm>
            <a:off x="2923688" y="2462956"/>
            <a:ext cx="1345240" cy="584775"/>
          </a:xfrm>
          <a:prstGeom prst="rect">
            <a:avLst/>
          </a:prstGeom>
        </p:spPr>
        <p:txBody>
          <a:bodyPr wrap="none" lIns="91440" tIns="45720" rIns="91440" bIns="45720">
            <a:spAutoFit/>
          </a:bodyPr>
          <a:lstStyle/>
          <a:p>
            <a:pPr algn="ctr"/>
            <a:r>
              <a:rPr lang="en-US" altLang="zh-CN" sz="3200" dirty="0">
                <a:solidFill>
                  <a:prstClr val="white"/>
                </a:solidFill>
                <a:latin typeface="Noto Sans S Chinese Black" pitchFamily="34" charset="-122"/>
                <a:ea typeface="Noto Sans S Chinese Black" pitchFamily="34" charset="-122"/>
              </a:rPr>
              <a:t>50</a:t>
            </a:r>
            <a:r>
              <a:rPr lang="zh-CN" altLang="en-US" sz="3200" dirty="0">
                <a:solidFill>
                  <a:prstClr val="white"/>
                </a:solidFill>
                <a:latin typeface="Noto Sans S Chinese Black" pitchFamily="34" charset="-122"/>
                <a:ea typeface="Noto Sans S Chinese Black" pitchFamily="34" charset="-122"/>
              </a:rPr>
              <a:t>万</a:t>
            </a:r>
            <a:r>
              <a:rPr lang="en-US" altLang="zh-CN" sz="3200" dirty="0">
                <a:solidFill>
                  <a:prstClr val="white"/>
                </a:solidFill>
                <a:latin typeface="Noto Sans S Chinese Black" pitchFamily="34" charset="-122"/>
                <a:ea typeface="Noto Sans S Chinese Black" pitchFamily="34" charset="-122"/>
              </a:rPr>
              <a:t>+</a:t>
            </a:r>
            <a:endParaRPr lang="zh-CN" altLang="en-US" sz="3200" dirty="0">
              <a:solidFill>
                <a:prstClr val="white"/>
              </a:solidFill>
              <a:latin typeface="Noto Sans S Chinese Black" pitchFamily="34" charset="-122"/>
              <a:ea typeface="Noto Sans S Chinese Black" pitchFamily="34" charset="-122"/>
            </a:endParaRPr>
          </a:p>
        </p:txBody>
      </p:sp>
      <p:sp>
        <p:nvSpPr>
          <p:cNvPr id="15" name="椭圆 14"/>
          <p:cNvSpPr/>
          <p:nvPr/>
        </p:nvSpPr>
        <p:spPr>
          <a:xfrm>
            <a:off x="4913904" y="2067694"/>
            <a:ext cx="1287041" cy="128704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dirty="0">
              <a:solidFill>
                <a:prstClr val="white"/>
              </a:solidFill>
              <a:latin typeface="微软雅黑" pitchFamily="34" charset="-122"/>
              <a:ea typeface="微软雅黑" pitchFamily="34" charset="-122"/>
            </a:endParaRPr>
          </a:p>
        </p:txBody>
      </p:sp>
      <p:sp>
        <p:nvSpPr>
          <p:cNvPr id="16" name="矩形 15"/>
          <p:cNvSpPr/>
          <p:nvPr/>
        </p:nvSpPr>
        <p:spPr>
          <a:xfrm>
            <a:off x="4867173" y="2462956"/>
            <a:ext cx="1380507" cy="584775"/>
          </a:xfrm>
          <a:prstGeom prst="rect">
            <a:avLst/>
          </a:prstGeom>
        </p:spPr>
        <p:txBody>
          <a:bodyPr wrap="none" lIns="91440" tIns="45720" rIns="91440" bIns="45720">
            <a:spAutoFit/>
          </a:bodyPr>
          <a:lstStyle/>
          <a:p>
            <a:pPr algn="ctr"/>
            <a:r>
              <a:rPr lang="en-US" altLang="zh-CN" sz="3200" dirty="0">
                <a:solidFill>
                  <a:schemeClr val="bg1"/>
                </a:solidFill>
                <a:latin typeface="Noto Sans S Chinese Black" pitchFamily="34" charset="-122"/>
                <a:ea typeface="Noto Sans S Chinese Black" pitchFamily="34" charset="-122"/>
              </a:rPr>
              <a:t>80</a:t>
            </a:r>
            <a:r>
              <a:rPr lang="zh-CN" altLang="en-US" sz="3200" dirty="0">
                <a:solidFill>
                  <a:schemeClr val="bg1"/>
                </a:solidFill>
                <a:latin typeface="Noto Sans S Chinese Black" pitchFamily="34" charset="-122"/>
                <a:ea typeface="Noto Sans S Chinese Black" pitchFamily="34" charset="-122"/>
              </a:rPr>
              <a:t>万</a:t>
            </a:r>
            <a:r>
              <a:rPr lang="en-US" altLang="zh-CN" sz="3200" dirty="0">
                <a:solidFill>
                  <a:schemeClr val="bg1"/>
                </a:solidFill>
                <a:latin typeface="Noto Sans S Chinese Black" pitchFamily="34" charset="-122"/>
                <a:ea typeface="Noto Sans S Chinese Black" pitchFamily="34" charset="-122"/>
              </a:rPr>
              <a:t>+</a:t>
            </a:r>
            <a:endParaRPr lang="zh-CN" altLang="en-US" sz="3200" dirty="0">
              <a:solidFill>
                <a:schemeClr val="bg1"/>
              </a:solidFill>
              <a:latin typeface="Noto Sans S Chinese Black" pitchFamily="34" charset="-122"/>
              <a:ea typeface="Noto Sans S Chinese Black" pitchFamily="34" charset="-122"/>
            </a:endParaRPr>
          </a:p>
        </p:txBody>
      </p:sp>
      <p:sp>
        <p:nvSpPr>
          <p:cNvPr id="17" name="椭圆 16"/>
          <p:cNvSpPr/>
          <p:nvPr/>
        </p:nvSpPr>
        <p:spPr>
          <a:xfrm>
            <a:off x="6866708" y="2067694"/>
            <a:ext cx="1287041" cy="1287041"/>
          </a:xfrm>
          <a:prstGeom prst="ellipse">
            <a:avLst/>
          </a:prstGeom>
          <a:solidFill>
            <a:srgbClr val="293C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dirty="0">
              <a:solidFill>
                <a:prstClr val="white"/>
              </a:solidFill>
              <a:latin typeface="微软雅黑" pitchFamily="34" charset="-122"/>
              <a:ea typeface="微软雅黑" pitchFamily="34" charset="-122"/>
            </a:endParaRPr>
          </a:p>
        </p:txBody>
      </p:sp>
      <p:sp>
        <p:nvSpPr>
          <p:cNvPr id="18" name="矩形 17"/>
          <p:cNvSpPr/>
          <p:nvPr/>
        </p:nvSpPr>
        <p:spPr>
          <a:xfrm>
            <a:off x="6964444" y="2462956"/>
            <a:ext cx="1088760" cy="584775"/>
          </a:xfrm>
          <a:prstGeom prst="rect">
            <a:avLst/>
          </a:prstGeom>
        </p:spPr>
        <p:txBody>
          <a:bodyPr wrap="none" lIns="91440" tIns="45720" rIns="91440" bIns="45720">
            <a:spAutoFit/>
          </a:bodyPr>
          <a:lstStyle/>
          <a:p>
            <a:pPr algn="ctr"/>
            <a:r>
              <a:rPr lang="en-US" altLang="zh-CN" sz="3200" dirty="0">
                <a:solidFill>
                  <a:prstClr val="white"/>
                </a:solidFill>
                <a:latin typeface="Noto Sans S Chinese Black" pitchFamily="34" charset="-122"/>
                <a:ea typeface="Noto Sans S Chinese Black" pitchFamily="34" charset="-122"/>
              </a:rPr>
              <a:t>60%</a:t>
            </a:r>
            <a:endParaRPr lang="zh-CN" altLang="en-US" sz="3200" dirty="0">
              <a:solidFill>
                <a:prstClr val="white"/>
              </a:solidFill>
              <a:latin typeface="Noto Sans S Chinese Black" pitchFamily="34" charset="-122"/>
              <a:ea typeface="Noto Sans S Chinese Black" pitchFamily="34" charset="-122"/>
            </a:endParaRPr>
          </a:p>
        </p:txBody>
      </p:sp>
      <p:sp>
        <p:nvSpPr>
          <p:cNvPr id="19" name="矩形 18"/>
          <p:cNvSpPr/>
          <p:nvPr/>
        </p:nvSpPr>
        <p:spPr>
          <a:xfrm>
            <a:off x="459829" y="3545565"/>
            <a:ext cx="2383980" cy="790922"/>
          </a:xfrm>
          <a:prstGeom prst="rect">
            <a:avLst/>
          </a:prstGeom>
        </p:spPr>
        <p:txBody>
          <a:bodyPr wrap="square" lIns="91440" tIns="45720" rIns="91440" bIns="45720">
            <a:spAutoFit/>
          </a:bodyPr>
          <a:lstStyle/>
          <a:p>
            <a:pPr algn="ctr">
              <a:lnSpc>
                <a:spcPct val="150000"/>
              </a:lnSpc>
            </a:pPr>
            <a:r>
              <a:rPr lang="en-US" altLang="zh-CN" sz="1050" dirty="0">
                <a:solidFill>
                  <a:schemeClr val="bg1"/>
                </a:solidFill>
                <a:latin typeface="Noto Sans S Chinese Bold" pitchFamily="34" charset="-122"/>
                <a:ea typeface="Noto Sans S Chinese Bold" pitchFamily="34" charset="-122"/>
              </a:rPr>
              <a:t>《</a:t>
            </a:r>
            <a:r>
              <a:rPr lang="zh-CN" altLang="en-US" sz="1050" dirty="0">
                <a:solidFill>
                  <a:schemeClr val="bg1"/>
                </a:solidFill>
                <a:latin typeface="Noto Sans S Chinese Bold" pitchFamily="34" charset="-122"/>
                <a:ea typeface="Noto Sans S Chinese Bold" pitchFamily="34" charset="-122"/>
              </a:rPr>
              <a:t>中国汽车人才发展战略研究</a:t>
            </a:r>
            <a:r>
              <a:rPr lang="en-US" altLang="zh-CN" sz="1050" dirty="0">
                <a:solidFill>
                  <a:schemeClr val="bg1"/>
                </a:solidFill>
                <a:latin typeface="Noto Sans S Chinese Bold" pitchFamily="34" charset="-122"/>
                <a:ea typeface="Noto Sans S Chinese Bold" pitchFamily="34" charset="-122"/>
              </a:rPr>
              <a:t>》</a:t>
            </a:r>
            <a:r>
              <a:rPr lang="zh-CN" altLang="en-US" sz="1050" dirty="0">
                <a:solidFill>
                  <a:schemeClr val="bg1"/>
                </a:solidFill>
                <a:latin typeface="Noto Sans S Chinese Bold" pitchFamily="34" charset="-122"/>
                <a:ea typeface="Noto Sans S Chinese Bold" pitchFamily="34" charset="-122"/>
              </a:rPr>
              <a:t>显示</a:t>
            </a:r>
            <a:endParaRPr lang="en-US" altLang="zh-CN" sz="1050" dirty="0">
              <a:solidFill>
                <a:schemeClr val="bg1"/>
              </a:solidFill>
              <a:latin typeface="Noto Sans S Chinese Bold" pitchFamily="34" charset="-122"/>
              <a:ea typeface="Noto Sans S Chinese Bold" pitchFamily="34" charset="-122"/>
            </a:endParaRPr>
          </a:p>
          <a:p>
            <a:pPr algn="ctr">
              <a:lnSpc>
                <a:spcPct val="150000"/>
              </a:lnSpc>
            </a:pPr>
            <a:r>
              <a:rPr lang="en-US" altLang="zh-CN" sz="1050" dirty="0">
                <a:solidFill>
                  <a:schemeClr val="bg1"/>
                </a:solidFill>
                <a:latin typeface="Noto Sans S Chinese Bold" pitchFamily="34" charset="-122"/>
                <a:ea typeface="Noto Sans S Chinese Bold" pitchFamily="34" charset="-122"/>
              </a:rPr>
              <a:t>2020</a:t>
            </a:r>
            <a:r>
              <a:rPr lang="zh-CN" altLang="zh-CN" sz="1050" dirty="0">
                <a:solidFill>
                  <a:schemeClr val="bg1"/>
                </a:solidFill>
                <a:latin typeface="Noto Sans S Chinese Bold" pitchFamily="34" charset="-122"/>
                <a:ea typeface="Noto Sans S Chinese Bold" pitchFamily="34" charset="-122"/>
              </a:rPr>
              <a:t>年中国汽车产业技术人员年需求量将达到</a:t>
            </a:r>
            <a:r>
              <a:rPr lang="en-US" altLang="zh-CN" sz="1050" dirty="0">
                <a:solidFill>
                  <a:schemeClr val="bg1"/>
                </a:solidFill>
                <a:latin typeface="Noto Sans S Chinese Bold" pitchFamily="34" charset="-122"/>
                <a:ea typeface="Noto Sans S Chinese Bold" pitchFamily="34" charset="-122"/>
              </a:rPr>
              <a:t>776</a:t>
            </a:r>
            <a:r>
              <a:rPr lang="zh-CN" altLang="zh-CN" sz="1050" dirty="0">
                <a:solidFill>
                  <a:schemeClr val="bg1"/>
                </a:solidFill>
                <a:latin typeface="Noto Sans S Chinese Bold" pitchFamily="34" charset="-122"/>
                <a:ea typeface="Noto Sans S Chinese Bold" pitchFamily="34" charset="-122"/>
              </a:rPr>
              <a:t>万人</a:t>
            </a:r>
            <a:endParaRPr lang="en-US" altLang="zh-CN" sz="1050" dirty="0">
              <a:solidFill>
                <a:schemeClr val="bg1"/>
              </a:solidFill>
              <a:latin typeface="Noto Sans S Chinese Bold" pitchFamily="34" charset="-122"/>
              <a:ea typeface="Noto Sans S Chinese Bold" pitchFamily="34" charset="-122"/>
            </a:endParaRPr>
          </a:p>
        </p:txBody>
      </p:sp>
      <p:sp>
        <p:nvSpPr>
          <p:cNvPr id="20" name="矩形 19"/>
          <p:cNvSpPr/>
          <p:nvPr/>
        </p:nvSpPr>
        <p:spPr>
          <a:xfrm>
            <a:off x="2782132" y="3545565"/>
            <a:ext cx="1628351" cy="784830"/>
          </a:xfrm>
          <a:prstGeom prst="rect">
            <a:avLst/>
          </a:prstGeom>
        </p:spPr>
        <p:txBody>
          <a:bodyPr wrap="square" lIns="91440" tIns="45720" rIns="91440" bIns="45720">
            <a:spAutoFit/>
          </a:bodyPr>
          <a:lstStyle/>
          <a:p>
            <a:pPr algn="ctr">
              <a:lnSpc>
                <a:spcPct val="150000"/>
              </a:lnSpc>
            </a:pPr>
            <a:r>
              <a:rPr lang="en-US" altLang="zh-CN" sz="1050" dirty="0">
                <a:solidFill>
                  <a:schemeClr val="bg1"/>
                </a:solidFill>
                <a:latin typeface="Noto Sans S Chinese Bold" pitchFamily="34" charset="-122"/>
                <a:ea typeface="Noto Sans S Chinese Bold" pitchFamily="34" charset="-122"/>
              </a:rPr>
              <a:t>《</a:t>
            </a:r>
            <a:r>
              <a:rPr lang="zh-CN" altLang="en-US" sz="1050" dirty="0">
                <a:solidFill>
                  <a:schemeClr val="bg1"/>
                </a:solidFill>
                <a:latin typeface="Noto Sans S Chinese Bold" pitchFamily="34" charset="-122"/>
                <a:ea typeface="Noto Sans S Chinese Bold" pitchFamily="34" charset="-122"/>
              </a:rPr>
              <a:t>紧缺人才报告</a:t>
            </a:r>
            <a:r>
              <a:rPr lang="en-US" altLang="zh-CN" sz="1050" dirty="0">
                <a:solidFill>
                  <a:schemeClr val="bg1"/>
                </a:solidFill>
                <a:latin typeface="Noto Sans S Chinese Bold" pitchFamily="34" charset="-122"/>
                <a:ea typeface="Noto Sans S Chinese Bold" pitchFamily="34" charset="-122"/>
              </a:rPr>
              <a:t>》</a:t>
            </a:r>
            <a:r>
              <a:rPr lang="zh-CN" altLang="en-US" sz="1050" dirty="0">
                <a:solidFill>
                  <a:schemeClr val="bg1"/>
                </a:solidFill>
                <a:latin typeface="Noto Sans S Chinese Bold" pitchFamily="34" charset="-122"/>
                <a:ea typeface="Noto Sans S Chinese Bold" pitchFamily="34" charset="-122"/>
              </a:rPr>
              <a:t>指出</a:t>
            </a:r>
            <a:endParaRPr lang="en-US" altLang="zh-CN" sz="1050" dirty="0">
              <a:solidFill>
                <a:schemeClr val="bg1"/>
              </a:solidFill>
              <a:latin typeface="Noto Sans S Chinese Bold" pitchFamily="34" charset="-122"/>
              <a:ea typeface="Noto Sans S Chinese Bold" pitchFamily="34" charset="-122"/>
            </a:endParaRPr>
          </a:p>
          <a:p>
            <a:pPr algn="ctr">
              <a:lnSpc>
                <a:spcPct val="150000"/>
              </a:lnSpc>
            </a:pPr>
            <a:r>
              <a:rPr lang="zh-CN" altLang="en-US" sz="1050" dirty="0">
                <a:solidFill>
                  <a:schemeClr val="bg1"/>
                </a:solidFill>
                <a:latin typeface="Noto Sans S Chinese Bold" pitchFamily="34" charset="-122"/>
                <a:ea typeface="Noto Sans S Chinese Bold" pitchFamily="34" charset="-122"/>
              </a:rPr>
              <a:t>国内汽车技术与服务营销人才缺口</a:t>
            </a:r>
            <a:r>
              <a:rPr lang="en-US" altLang="zh-CN" sz="1050" dirty="0">
                <a:solidFill>
                  <a:schemeClr val="bg1"/>
                </a:solidFill>
                <a:latin typeface="Noto Sans S Chinese Bold" pitchFamily="34" charset="-122"/>
                <a:ea typeface="Noto Sans S Chinese Bold" pitchFamily="34" charset="-122"/>
              </a:rPr>
              <a:t>50</a:t>
            </a:r>
            <a:r>
              <a:rPr lang="zh-CN" altLang="en-US" sz="1050" dirty="0">
                <a:solidFill>
                  <a:schemeClr val="bg1"/>
                </a:solidFill>
                <a:latin typeface="Noto Sans S Chinese Bold" pitchFamily="34" charset="-122"/>
                <a:ea typeface="Noto Sans S Chinese Bold" pitchFamily="34" charset="-122"/>
              </a:rPr>
              <a:t>万以上</a:t>
            </a:r>
            <a:endParaRPr lang="en-US" altLang="zh-CN" sz="1050" dirty="0">
              <a:solidFill>
                <a:schemeClr val="bg1"/>
              </a:solidFill>
              <a:latin typeface="Noto Sans S Chinese Bold" pitchFamily="34" charset="-122"/>
              <a:ea typeface="Noto Sans S Chinese Bold" pitchFamily="34" charset="-122"/>
            </a:endParaRPr>
          </a:p>
        </p:txBody>
      </p:sp>
      <p:sp>
        <p:nvSpPr>
          <p:cNvPr id="21" name="矩形 20"/>
          <p:cNvSpPr/>
          <p:nvPr/>
        </p:nvSpPr>
        <p:spPr>
          <a:xfrm>
            <a:off x="4782762" y="3545565"/>
            <a:ext cx="1549324" cy="796372"/>
          </a:xfrm>
          <a:prstGeom prst="rect">
            <a:avLst/>
          </a:prstGeom>
        </p:spPr>
        <p:txBody>
          <a:bodyPr wrap="square" lIns="91440" tIns="45720" rIns="91440" bIns="45720">
            <a:spAutoFit/>
          </a:bodyPr>
          <a:lstStyle/>
          <a:p>
            <a:pPr algn="ctr">
              <a:lnSpc>
                <a:spcPct val="150000"/>
              </a:lnSpc>
            </a:pPr>
            <a:r>
              <a:rPr lang="en-US" altLang="zh-CN" sz="1050" dirty="0">
                <a:solidFill>
                  <a:schemeClr val="bg1"/>
                </a:solidFill>
                <a:latin typeface="Noto Sans S Chinese Bold" pitchFamily="34" charset="-122"/>
                <a:ea typeface="Noto Sans S Chinese Bold" pitchFamily="34" charset="-122"/>
              </a:rPr>
              <a:t>《</a:t>
            </a:r>
            <a:r>
              <a:rPr lang="zh-CN" altLang="en-US" sz="1050" dirty="0">
                <a:solidFill>
                  <a:schemeClr val="bg1"/>
                </a:solidFill>
                <a:latin typeface="Noto Sans S Chinese Bold" pitchFamily="34" charset="-122"/>
                <a:ea typeface="Noto Sans S Chinese Bold" pitchFamily="34" charset="-122"/>
              </a:rPr>
              <a:t>紧缺人才报告</a:t>
            </a:r>
            <a:r>
              <a:rPr lang="en-US" altLang="zh-CN" sz="1050" dirty="0">
                <a:solidFill>
                  <a:schemeClr val="bg1"/>
                </a:solidFill>
                <a:latin typeface="Noto Sans S Chinese Bold" pitchFamily="34" charset="-122"/>
                <a:ea typeface="Noto Sans S Chinese Bold" pitchFamily="34" charset="-122"/>
              </a:rPr>
              <a:t>》</a:t>
            </a:r>
            <a:r>
              <a:rPr lang="zh-CN" altLang="en-US" sz="1000" dirty="0">
                <a:solidFill>
                  <a:schemeClr val="bg1"/>
                </a:solidFill>
                <a:latin typeface="Noto Sans S Chinese Bold" pitchFamily="34" charset="-122"/>
                <a:ea typeface="Noto Sans S Chinese Bold" pitchFamily="34" charset="-122"/>
              </a:rPr>
              <a:t>指出</a:t>
            </a:r>
            <a:endParaRPr lang="en-US" altLang="zh-CN" sz="1000" dirty="0">
              <a:solidFill>
                <a:schemeClr val="bg1"/>
              </a:solidFill>
              <a:latin typeface="Noto Sans S Chinese Bold" pitchFamily="34" charset="-122"/>
              <a:ea typeface="Noto Sans S Chinese Bold" pitchFamily="34" charset="-122"/>
            </a:endParaRPr>
          </a:p>
          <a:p>
            <a:pPr algn="ctr">
              <a:lnSpc>
                <a:spcPct val="150000"/>
              </a:lnSpc>
            </a:pPr>
            <a:r>
              <a:rPr lang="zh-CN" altLang="en-US" sz="1000" dirty="0">
                <a:solidFill>
                  <a:schemeClr val="bg1"/>
                </a:solidFill>
                <a:latin typeface="Noto Sans S Chinese Bold" pitchFamily="34" charset="-122"/>
                <a:ea typeface="Noto Sans S Chinese Bold" pitchFamily="34" charset="-122"/>
              </a:rPr>
              <a:t>汽车维修人才需求量至少存在</a:t>
            </a:r>
            <a:r>
              <a:rPr lang="en-US" altLang="zh-CN" sz="1000" dirty="0">
                <a:solidFill>
                  <a:schemeClr val="bg1"/>
                </a:solidFill>
                <a:latin typeface="Noto Sans S Chinese Bold" pitchFamily="34" charset="-122"/>
                <a:ea typeface="Noto Sans S Chinese Bold" pitchFamily="34" charset="-122"/>
              </a:rPr>
              <a:t>80</a:t>
            </a:r>
            <a:r>
              <a:rPr lang="zh-CN" altLang="en-US" sz="1000" dirty="0">
                <a:solidFill>
                  <a:schemeClr val="bg1"/>
                </a:solidFill>
                <a:latin typeface="Noto Sans S Chinese Bold" pitchFamily="34" charset="-122"/>
                <a:ea typeface="Noto Sans S Chinese Bold" pitchFamily="34" charset="-122"/>
              </a:rPr>
              <a:t>万的缺口</a:t>
            </a:r>
          </a:p>
        </p:txBody>
      </p:sp>
      <p:sp>
        <p:nvSpPr>
          <p:cNvPr id="22" name="矩形 21"/>
          <p:cNvSpPr/>
          <p:nvPr/>
        </p:nvSpPr>
        <p:spPr>
          <a:xfrm>
            <a:off x="6793384" y="3545565"/>
            <a:ext cx="1521716" cy="796372"/>
          </a:xfrm>
          <a:prstGeom prst="rect">
            <a:avLst/>
          </a:prstGeom>
        </p:spPr>
        <p:txBody>
          <a:bodyPr wrap="square" lIns="91440" tIns="45720" rIns="91440" bIns="45720">
            <a:spAutoFit/>
          </a:bodyPr>
          <a:lstStyle/>
          <a:p>
            <a:pPr algn="ctr">
              <a:lnSpc>
                <a:spcPct val="150000"/>
              </a:lnSpc>
            </a:pPr>
            <a:r>
              <a:rPr lang="zh-CN" altLang="en-US" sz="1000" dirty="0">
                <a:solidFill>
                  <a:schemeClr val="bg1"/>
                </a:solidFill>
                <a:latin typeface="Noto Sans S Chinese Bold" pitchFamily="34" charset="-122"/>
                <a:ea typeface="Noto Sans S Chinese Bold" pitchFamily="34" charset="-122"/>
              </a:rPr>
              <a:t>成熟</a:t>
            </a:r>
            <a:r>
              <a:rPr lang="zh-CN" altLang="en-US" sz="1050" dirty="0">
                <a:solidFill>
                  <a:schemeClr val="bg1"/>
                </a:solidFill>
                <a:latin typeface="Noto Sans S Chinese Bold" pitchFamily="34" charset="-122"/>
                <a:ea typeface="Noto Sans S Chinese Bold" pitchFamily="34" charset="-122"/>
              </a:rPr>
              <a:t>市场</a:t>
            </a:r>
            <a:r>
              <a:rPr lang="zh-CN" altLang="en-US" sz="1000" dirty="0">
                <a:solidFill>
                  <a:schemeClr val="bg1"/>
                </a:solidFill>
                <a:latin typeface="Noto Sans S Chinese Bold" pitchFamily="34" charset="-122"/>
                <a:ea typeface="Noto Sans S Chinese Bold" pitchFamily="34" charset="-122"/>
              </a:rPr>
              <a:t>中汽车产业链</a:t>
            </a:r>
            <a:endParaRPr lang="en-US" altLang="zh-CN" sz="1000" dirty="0">
              <a:solidFill>
                <a:schemeClr val="bg1"/>
              </a:solidFill>
              <a:latin typeface="Noto Sans S Chinese Bold" pitchFamily="34" charset="-122"/>
              <a:ea typeface="Noto Sans S Chinese Bold" pitchFamily="34" charset="-122"/>
            </a:endParaRPr>
          </a:p>
          <a:p>
            <a:pPr algn="ctr">
              <a:lnSpc>
                <a:spcPct val="150000"/>
              </a:lnSpc>
            </a:pPr>
            <a:r>
              <a:rPr lang="zh-CN" altLang="en-US" sz="1000" dirty="0">
                <a:solidFill>
                  <a:schemeClr val="bg1"/>
                </a:solidFill>
                <a:latin typeface="Noto Sans S Chinese Bold" pitchFamily="34" charset="-122"/>
                <a:ea typeface="Noto Sans S Chinese Bold" pitchFamily="34" charset="-122"/>
              </a:rPr>
              <a:t>汽车后市场利润占比高达</a:t>
            </a:r>
            <a:r>
              <a:rPr lang="en-US" altLang="zh-CN" sz="1000" dirty="0">
                <a:solidFill>
                  <a:schemeClr val="bg1"/>
                </a:solidFill>
                <a:latin typeface="Noto Sans S Chinese Bold" pitchFamily="34" charset="-122"/>
                <a:ea typeface="Noto Sans S Chinese Bold" pitchFamily="34" charset="-122"/>
              </a:rPr>
              <a:t>60%</a:t>
            </a:r>
            <a:endParaRPr lang="zh-CN" altLang="en-US" sz="1000" dirty="0">
              <a:solidFill>
                <a:schemeClr val="bg1"/>
              </a:solidFill>
              <a:latin typeface="Noto Sans S Chinese Bold" pitchFamily="34" charset="-122"/>
              <a:ea typeface="Noto Sans S Chinese Bold" pitchFamily="34" charset="-122"/>
            </a:endParaRPr>
          </a:p>
        </p:txBody>
      </p:sp>
      <p:pic>
        <p:nvPicPr>
          <p:cNvPr id="9" name="Picture 2" descr="D:\李欢\1.JOB\01  进行中\1 赛名师VI\赛名师logo\1 赛名师智慧课堂LOGO\1 Logo标准文件\logo_组合组合确定版-0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9687"/>
          <a:stretch/>
        </p:blipFill>
        <p:spPr bwMode="auto">
          <a:xfrm>
            <a:off x="7937454" y="231771"/>
            <a:ext cx="692449" cy="313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968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huan.li1\Downloads\abb27560068ccaf83938f5d7d5a52aa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0510" y="771550"/>
            <a:ext cx="5059363" cy="3810000"/>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p:cNvPicPr>
            <a:picLocks noChangeAspect="1"/>
          </p:cNvPicPr>
          <p:nvPr/>
        </p:nvPicPr>
        <p:blipFill rotWithShape="1">
          <a:blip r:embed="rId4" cstate="print">
            <a:extLst>
              <a:ext uri="{28A0092B-C50C-407E-A947-70E740481C1C}">
                <a14:useLocalDpi xmlns:a14="http://schemas.microsoft.com/office/drawing/2010/main" val="0"/>
              </a:ext>
            </a:extLst>
          </a:blip>
          <a:srcRect t="1482" r="1079"/>
          <a:stretch/>
        </p:blipFill>
        <p:spPr>
          <a:xfrm>
            <a:off x="0" y="-1"/>
            <a:ext cx="3347864" cy="5160213"/>
          </a:xfrm>
          <a:prstGeom prst="rect">
            <a:avLst/>
          </a:prstGeom>
        </p:spPr>
      </p:pic>
      <p:sp>
        <p:nvSpPr>
          <p:cNvPr id="5" name="矩形 4"/>
          <p:cNvSpPr/>
          <p:nvPr/>
        </p:nvSpPr>
        <p:spPr>
          <a:xfrm>
            <a:off x="3347864" y="1"/>
            <a:ext cx="5796136" cy="5160211"/>
          </a:xfrm>
          <a:prstGeom prst="rect">
            <a:avLst/>
          </a:prstGeom>
          <a:solidFill>
            <a:srgbClr val="0E1B77">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4" name="矩形 3"/>
          <p:cNvSpPr/>
          <p:nvPr/>
        </p:nvSpPr>
        <p:spPr>
          <a:xfrm>
            <a:off x="3940862" y="847158"/>
            <a:ext cx="4536504" cy="572464"/>
          </a:xfrm>
          <a:prstGeom prst="rect">
            <a:avLst/>
          </a:prstGeom>
        </p:spPr>
        <p:txBody>
          <a:bodyPr wrap="square">
            <a:spAutoFit/>
          </a:bodyPr>
          <a:lstStyle/>
          <a:p>
            <a:pPr algn="dist">
              <a:lnSpc>
                <a:spcPct val="120000"/>
              </a:lnSpc>
            </a:pPr>
            <a:r>
              <a:rPr lang="zh-CN" altLang="en-US" sz="2600" b="1" dirty="0">
                <a:solidFill>
                  <a:schemeClr val="bg2"/>
                </a:solidFill>
                <a:latin typeface="微软雅黑" pitchFamily="34" charset="-122"/>
                <a:ea typeface="微软雅黑" pitchFamily="34" charset="-122"/>
              </a:rPr>
              <a:t>政策支持汽车人才培养</a:t>
            </a:r>
            <a:endParaRPr lang="zh-CN" altLang="zh-CN" sz="2600" b="1" dirty="0">
              <a:solidFill>
                <a:schemeClr val="bg2"/>
              </a:solidFill>
              <a:latin typeface="微软雅黑" pitchFamily="34" charset="-122"/>
              <a:ea typeface="微软雅黑" pitchFamily="34" charset="-122"/>
              <a:sym typeface="宋体" charset="-122"/>
            </a:endParaRPr>
          </a:p>
        </p:txBody>
      </p:sp>
      <p:sp>
        <p:nvSpPr>
          <p:cNvPr id="7" name="文本框 3"/>
          <p:cNvSpPr txBox="1"/>
          <p:nvPr/>
        </p:nvSpPr>
        <p:spPr>
          <a:xfrm>
            <a:off x="3923928" y="2762988"/>
            <a:ext cx="4608512" cy="918251"/>
          </a:xfrm>
          <a:prstGeom prst="rect">
            <a:avLst/>
          </a:prstGeom>
          <a:noFill/>
        </p:spPr>
        <p:txBody>
          <a:bodyPr wrap="square" lIns="86411" tIns="43205" rIns="86411" bIns="43205" rtlCol="0">
            <a:spAutoFit/>
          </a:bodyPr>
          <a:lstStyle/>
          <a:p>
            <a:pPr algn="ctr">
              <a:lnSpc>
                <a:spcPct val="150000"/>
              </a:lnSpc>
            </a:pPr>
            <a:r>
              <a:rPr lang="zh-CN" altLang="zh-CN" sz="1400" b="1" dirty="0">
                <a:solidFill>
                  <a:schemeClr val="accent6">
                    <a:lumMod val="75000"/>
                  </a:schemeClr>
                </a:solidFill>
                <a:latin typeface="Noto Sans S Chinese Bold" pitchFamily="34" charset="-122"/>
                <a:ea typeface="Noto Sans S Chinese Bold" pitchFamily="34" charset="-122"/>
              </a:rPr>
              <a:t>产教融合、校企合作培养</a:t>
            </a:r>
            <a:endParaRPr lang="en-US" altLang="zh-CN" sz="1400" b="1" dirty="0">
              <a:solidFill>
                <a:schemeClr val="accent6">
                  <a:lumMod val="75000"/>
                </a:schemeClr>
              </a:solidFill>
              <a:latin typeface="Noto Sans S Chinese Bold" pitchFamily="34" charset="-122"/>
              <a:ea typeface="Noto Sans S Chinese Bold" pitchFamily="34" charset="-122"/>
            </a:endParaRPr>
          </a:p>
          <a:p>
            <a:pPr algn="just">
              <a:lnSpc>
                <a:spcPct val="150000"/>
              </a:lnSpc>
            </a:pPr>
            <a:r>
              <a:rPr lang="zh-CN" altLang="zh-CN" sz="1100" dirty="0">
                <a:solidFill>
                  <a:schemeClr val="bg1"/>
                </a:solidFill>
                <a:latin typeface="Noto Sans S Chinese Bold" pitchFamily="34" charset="-122"/>
                <a:ea typeface="Noto Sans S Chinese Bold" pitchFamily="34" charset="-122"/>
              </a:rPr>
              <a:t>创新汽车行业企业人才培养新模式，是对产教融合、校企合作人才培养模式的有益探索。</a:t>
            </a:r>
            <a:endParaRPr lang="zh-CN" altLang="en-US" sz="1100" dirty="0">
              <a:solidFill>
                <a:schemeClr val="bg1"/>
              </a:solidFill>
              <a:latin typeface="Noto Sans S Chinese Bold" pitchFamily="34" charset="-122"/>
              <a:ea typeface="Noto Sans S Chinese Bold" pitchFamily="34" charset="-122"/>
            </a:endParaRPr>
          </a:p>
        </p:txBody>
      </p:sp>
      <p:sp>
        <p:nvSpPr>
          <p:cNvPr id="9" name="五角星 8"/>
          <p:cNvSpPr/>
          <p:nvPr/>
        </p:nvSpPr>
        <p:spPr>
          <a:xfrm>
            <a:off x="6144119" y="1373500"/>
            <a:ext cx="131618" cy="131618"/>
          </a:xfrm>
          <a:prstGeom prst="star5">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6408204" y="1439309"/>
            <a:ext cx="2160240"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031940" y="1439309"/>
            <a:ext cx="2016224"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3923928" y="1707654"/>
            <a:ext cx="4608512" cy="1200572"/>
            <a:chOff x="3995936" y="1847895"/>
            <a:chExt cx="4608512" cy="1200572"/>
          </a:xfrm>
        </p:grpSpPr>
        <p:sp>
          <p:nvSpPr>
            <p:cNvPr id="6" name="文本框 3"/>
            <p:cNvSpPr txBox="1"/>
            <p:nvPr/>
          </p:nvSpPr>
          <p:spPr>
            <a:xfrm>
              <a:off x="3995936" y="2229346"/>
              <a:ext cx="4608512" cy="819121"/>
            </a:xfrm>
            <a:prstGeom prst="rect">
              <a:avLst/>
            </a:prstGeom>
            <a:noFill/>
          </p:spPr>
          <p:txBody>
            <a:bodyPr wrap="square" lIns="86411" tIns="43205" rIns="86411" bIns="43205" rtlCol="0">
              <a:spAutoFit/>
            </a:bodyPr>
            <a:lstStyle/>
            <a:p>
              <a:pPr algn="just">
                <a:lnSpc>
                  <a:spcPct val="150000"/>
                </a:lnSpc>
              </a:pPr>
              <a:r>
                <a:rPr lang="zh-CN" altLang="zh-CN" sz="1100" dirty="0">
                  <a:solidFill>
                    <a:schemeClr val="bg1"/>
                  </a:solidFill>
                  <a:latin typeface="Noto Sans S Chinese Bold" pitchFamily="34" charset="-122"/>
                  <a:ea typeface="Noto Sans S Chinese Bold" pitchFamily="34" charset="-122"/>
                </a:rPr>
                <a:t>新一代信息技术（</a:t>
              </a:r>
              <a:r>
                <a:rPr lang="en-US" altLang="zh-CN" sz="1100" dirty="0">
                  <a:solidFill>
                    <a:schemeClr val="bg1"/>
                  </a:solidFill>
                  <a:latin typeface="Noto Sans S Chinese Bold" pitchFamily="34" charset="-122"/>
                  <a:ea typeface="Noto Sans S Chinese Bold" pitchFamily="34" charset="-122"/>
                </a:rPr>
                <a:t>VR/AR</a:t>
              </a:r>
              <a:r>
                <a:rPr lang="zh-CN" altLang="zh-CN" sz="1100" dirty="0">
                  <a:solidFill>
                    <a:schemeClr val="bg1"/>
                  </a:solidFill>
                  <a:latin typeface="Noto Sans S Chinese Bold" pitchFamily="34" charset="-122"/>
                  <a:ea typeface="Noto Sans S Chinese Bold" pitchFamily="34" charset="-122"/>
                </a:rPr>
                <a:t>、人工智能、人脸识别技术、录播直播技术等）正以前所未有的规模和速度影响传统职业的生存和发展，职业教育也发生了深刻变革。</a:t>
              </a:r>
              <a:endParaRPr lang="zh-CN" altLang="en-US" sz="1100" dirty="0">
                <a:solidFill>
                  <a:schemeClr val="bg1"/>
                </a:solidFill>
                <a:latin typeface="Noto Sans S Chinese Bold" pitchFamily="34" charset="-122"/>
                <a:ea typeface="Noto Sans S Chinese Bold" pitchFamily="34" charset="-122"/>
              </a:endParaRPr>
            </a:p>
          </p:txBody>
        </p:sp>
        <p:sp>
          <p:nvSpPr>
            <p:cNvPr id="14" name="矩形 13"/>
            <p:cNvSpPr/>
            <p:nvPr/>
          </p:nvSpPr>
          <p:spPr>
            <a:xfrm>
              <a:off x="5435453" y="1847895"/>
              <a:ext cx="1620957" cy="377411"/>
            </a:xfrm>
            <a:prstGeom prst="rect">
              <a:avLst/>
            </a:prstGeom>
          </p:spPr>
          <p:txBody>
            <a:bodyPr wrap="none">
              <a:spAutoFit/>
            </a:bodyPr>
            <a:lstStyle/>
            <a:p>
              <a:pPr algn="ctr">
                <a:lnSpc>
                  <a:spcPct val="150000"/>
                </a:lnSpc>
              </a:pPr>
              <a:r>
                <a:rPr lang="zh-CN" altLang="zh-CN" sz="1400" b="1" dirty="0">
                  <a:solidFill>
                    <a:schemeClr val="accent6">
                      <a:lumMod val="75000"/>
                    </a:schemeClr>
                  </a:solidFill>
                  <a:latin typeface="Noto Sans S Chinese Bold" pitchFamily="34" charset="-122"/>
                  <a:ea typeface="Noto Sans S Chinese Bold" pitchFamily="34" charset="-122"/>
                </a:rPr>
                <a:t>职业教育</a:t>
              </a:r>
              <a:r>
                <a:rPr lang="zh-CN" altLang="en-US" sz="1400" b="1" dirty="0">
                  <a:solidFill>
                    <a:schemeClr val="accent6">
                      <a:lumMod val="75000"/>
                    </a:schemeClr>
                  </a:solidFill>
                  <a:latin typeface="Noto Sans S Chinese Bold" pitchFamily="34" charset="-122"/>
                  <a:ea typeface="Noto Sans S Chinese Bold" pitchFamily="34" charset="-122"/>
                </a:rPr>
                <a:t>技术变革</a:t>
              </a:r>
              <a:endParaRPr lang="en-US" altLang="zh-CN" sz="1400" b="1" dirty="0">
                <a:solidFill>
                  <a:schemeClr val="accent6">
                    <a:lumMod val="75000"/>
                  </a:schemeClr>
                </a:solidFill>
                <a:latin typeface="Noto Sans S Chinese Bold" pitchFamily="34" charset="-122"/>
                <a:ea typeface="Noto Sans S Chinese Bold" pitchFamily="34" charset="-122"/>
              </a:endParaRPr>
            </a:p>
          </p:txBody>
        </p:sp>
      </p:grpSp>
      <p:sp>
        <p:nvSpPr>
          <p:cNvPr id="21" name="文本框 3"/>
          <p:cNvSpPr txBox="1"/>
          <p:nvPr/>
        </p:nvSpPr>
        <p:spPr>
          <a:xfrm>
            <a:off x="3923928" y="3555076"/>
            <a:ext cx="4608512" cy="918251"/>
          </a:xfrm>
          <a:prstGeom prst="rect">
            <a:avLst/>
          </a:prstGeom>
          <a:noFill/>
        </p:spPr>
        <p:txBody>
          <a:bodyPr wrap="square" lIns="86411" tIns="43205" rIns="86411" bIns="43205" rtlCol="0">
            <a:spAutoFit/>
          </a:bodyPr>
          <a:lstStyle/>
          <a:p>
            <a:pPr algn="ctr">
              <a:lnSpc>
                <a:spcPct val="150000"/>
              </a:lnSpc>
            </a:pPr>
            <a:r>
              <a:rPr lang="zh-CN" altLang="en-US" sz="1400" b="1" dirty="0">
                <a:solidFill>
                  <a:schemeClr val="accent6">
                    <a:lumMod val="75000"/>
                  </a:schemeClr>
                </a:solidFill>
                <a:latin typeface="Noto Sans S Chinese Bold" pitchFamily="34" charset="-122"/>
                <a:ea typeface="Noto Sans S Chinese Bold" pitchFamily="34" charset="-122"/>
              </a:rPr>
              <a:t>推进虚拟工厂建设</a:t>
            </a:r>
            <a:endParaRPr lang="en-US" altLang="zh-CN" sz="1400" b="1" dirty="0">
              <a:solidFill>
                <a:schemeClr val="accent6">
                  <a:lumMod val="75000"/>
                </a:schemeClr>
              </a:solidFill>
              <a:latin typeface="Noto Sans S Chinese Bold" pitchFamily="34" charset="-122"/>
              <a:ea typeface="Noto Sans S Chinese Bold" pitchFamily="34" charset="-122"/>
            </a:endParaRPr>
          </a:p>
          <a:p>
            <a:pPr>
              <a:lnSpc>
                <a:spcPct val="150000"/>
              </a:lnSpc>
            </a:pPr>
            <a:r>
              <a:rPr lang="zh-CN" altLang="zh-CN" sz="1100" dirty="0">
                <a:solidFill>
                  <a:schemeClr val="bg1"/>
                </a:solidFill>
                <a:latin typeface="Noto Sans S Chinese Bold" pitchFamily="34" charset="-122"/>
                <a:ea typeface="Noto Sans S Chinese Bold" pitchFamily="34" charset="-122"/>
              </a:rPr>
              <a:t>适应“互联网＋职业教育”发展需求</a:t>
            </a:r>
            <a:r>
              <a:rPr lang="zh-CN" altLang="en-US" sz="1100" dirty="0">
                <a:solidFill>
                  <a:schemeClr val="bg1"/>
                </a:solidFill>
                <a:latin typeface="Noto Sans S Chinese Bold" pitchFamily="34" charset="-122"/>
                <a:ea typeface="Noto Sans S Chinese Bold" pitchFamily="34" charset="-122"/>
              </a:rPr>
              <a:t>，</a:t>
            </a:r>
            <a:r>
              <a:rPr lang="zh-CN" altLang="zh-CN" sz="1100" dirty="0">
                <a:solidFill>
                  <a:schemeClr val="bg1"/>
                </a:solidFill>
                <a:latin typeface="Noto Sans S Chinese Bold" pitchFamily="34" charset="-122"/>
                <a:ea typeface="Noto Sans S Chinese Bold" pitchFamily="34" charset="-122"/>
              </a:rPr>
              <a:t>运用现代信息技术改进教学方式方法，推进虚拟工厂等网络学习空间建设和普遍应用</a:t>
            </a:r>
            <a:r>
              <a:rPr lang="zh-CN" altLang="en-US" sz="1100" dirty="0">
                <a:solidFill>
                  <a:schemeClr val="bg1"/>
                </a:solidFill>
                <a:latin typeface="Noto Sans S Chinese Bold" pitchFamily="34" charset="-122"/>
                <a:ea typeface="Noto Sans S Chinese Bold" pitchFamily="34" charset="-122"/>
              </a:rPr>
              <a:t>。</a:t>
            </a:r>
            <a:endParaRPr lang="zh-CN" altLang="zh-CN" sz="1100" dirty="0">
              <a:solidFill>
                <a:schemeClr val="bg1"/>
              </a:solidFill>
              <a:latin typeface="Noto Sans S Chinese Bold" pitchFamily="34" charset="-122"/>
              <a:ea typeface="Noto Sans S Chinese Bold" pitchFamily="34" charset="-122"/>
            </a:endParaRPr>
          </a:p>
        </p:txBody>
      </p:sp>
    </p:spTree>
    <p:extLst>
      <p:ext uri="{BB962C8B-B14F-4D97-AF65-F5344CB8AC3E}">
        <p14:creationId xmlns:p14="http://schemas.microsoft.com/office/powerpoint/2010/main" val="1109793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9757" r="4211"/>
          <a:stretch/>
        </p:blipFill>
        <p:spPr bwMode="auto">
          <a:xfrm>
            <a:off x="6408029" y="1971943"/>
            <a:ext cx="1656146" cy="1627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1100"/>
          <a:stretch/>
        </p:blipFill>
        <p:spPr bwMode="auto">
          <a:xfrm>
            <a:off x="968331" y="1965616"/>
            <a:ext cx="1659416" cy="1633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9097" t="6134" r="5802" b="-6134"/>
          <a:stretch/>
        </p:blipFill>
        <p:spPr bwMode="auto">
          <a:xfrm>
            <a:off x="4582747" y="1965616"/>
            <a:ext cx="1669323" cy="1878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6448" r="25078"/>
          <a:stretch/>
        </p:blipFill>
        <p:spPr bwMode="auto">
          <a:xfrm>
            <a:off x="2783744" y="1968254"/>
            <a:ext cx="1656183" cy="1642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矩形 10"/>
          <p:cNvSpPr/>
          <p:nvPr/>
        </p:nvSpPr>
        <p:spPr>
          <a:xfrm>
            <a:off x="971601" y="3598945"/>
            <a:ext cx="1656183" cy="55698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4" name="矩形 3"/>
          <p:cNvSpPr/>
          <p:nvPr/>
        </p:nvSpPr>
        <p:spPr>
          <a:xfrm>
            <a:off x="1063677" y="3626227"/>
            <a:ext cx="1472030" cy="528350"/>
          </a:xfrm>
          <a:prstGeom prst="rect">
            <a:avLst/>
          </a:prstGeom>
        </p:spPr>
        <p:txBody>
          <a:bodyPr wrap="square">
            <a:spAutoFit/>
          </a:bodyPr>
          <a:lstStyle/>
          <a:p>
            <a:pPr algn="ctr">
              <a:lnSpc>
                <a:spcPts val="1700"/>
              </a:lnSpc>
            </a:pPr>
            <a:r>
              <a:rPr lang="zh-CN" altLang="zh-CN" sz="1100" b="1" dirty="0">
                <a:solidFill>
                  <a:schemeClr val="tx1">
                    <a:lumMod val="65000"/>
                    <a:lumOff val="35000"/>
                  </a:schemeClr>
                </a:solidFill>
                <a:latin typeface="Noto Sans S Chinese Bold" pitchFamily="34" charset="-122"/>
                <a:ea typeface="Noto Sans S Chinese Bold" pitchFamily="34" charset="-122"/>
              </a:rPr>
              <a:t>“双师型”师资</a:t>
            </a:r>
            <a:endParaRPr lang="en-US" altLang="zh-CN" sz="1100" b="1" dirty="0">
              <a:solidFill>
                <a:schemeClr val="tx1">
                  <a:lumMod val="65000"/>
                  <a:lumOff val="35000"/>
                </a:schemeClr>
              </a:solidFill>
              <a:latin typeface="Noto Sans S Chinese Bold" pitchFamily="34" charset="-122"/>
              <a:ea typeface="Noto Sans S Chinese Bold" pitchFamily="34" charset="-122"/>
            </a:endParaRPr>
          </a:p>
          <a:p>
            <a:pPr algn="ctr">
              <a:lnSpc>
                <a:spcPts val="1700"/>
              </a:lnSpc>
            </a:pPr>
            <a:r>
              <a:rPr lang="zh-CN" altLang="zh-CN" sz="1100" b="1" dirty="0">
                <a:solidFill>
                  <a:schemeClr val="tx1">
                    <a:lumMod val="65000"/>
                    <a:lumOff val="35000"/>
                  </a:schemeClr>
                </a:solidFill>
                <a:latin typeface="Noto Sans S Chinese Bold" pitchFamily="34" charset="-122"/>
                <a:ea typeface="Noto Sans S Chinese Bold" pitchFamily="34" charset="-122"/>
              </a:rPr>
              <a:t>储备不足</a:t>
            </a:r>
            <a:endParaRPr lang="zh-CN" altLang="en-US" sz="1100" b="1" dirty="0">
              <a:solidFill>
                <a:schemeClr val="tx1">
                  <a:lumMod val="65000"/>
                  <a:lumOff val="35000"/>
                </a:schemeClr>
              </a:solidFill>
              <a:latin typeface="Noto Sans S Chinese Bold" pitchFamily="34" charset="-122"/>
              <a:ea typeface="Noto Sans S Chinese Bold" pitchFamily="34" charset="-122"/>
            </a:endParaRPr>
          </a:p>
        </p:txBody>
      </p:sp>
      <p:sp>
        <p:nvSpPr>
          <p:cNvPr id="48" name="矩形 47"/>
          <p:cNvSpPr/>
          <p:nvPr/>
        </p:nvSpPr>
        <p:spPr>
          <a:xfrm>
            <a:off x="2783744" y="3598945"/>
            <a:ext cx="1656183" cy="55698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49" name="矩形 48"/>
          <p:cNvSpPr/>
          <p:nvPr/>
        </p:nvSpPr>
        <p:spPr>
          <a:xfrm>
            <a:off x="2881755" y="3626227"/>
            <a:ext cx="1460087" cy="528350"/>
          </a:xfrm>
          <a:prstGeom prst="rect">
            <a:avLst/>
          </a:prstGeom>
        </p:spPr>
        <p:txBody>
          <a:bodyPr wrap="square">
            <a:spAutoFit/>
          </a:bodyPr>
          <a:lstStyle/>
          <a:p>
            <a:pPr algn="ctr">
              <a:lnSpc>
                <a:spcPts val="1700"/>
              </a:lnSpc>
            </a:pPr>
            <a:r>
              <a:rPr lang="zh-CN" altLang="zh-CN" sz="1100" b="1" dirty="0">
                <a:solidFill>
                  <a:schemeClr val="tx1">
                    <a:lumMod val="65000"/>
                    <a:lumOff val="35000"/>
                  </a:schemeClr>
                </a:solidFill>
                <a:latin typeface="Noto Sans S Chinese Bold" pitchFamily="34" charset="-122"/>
                <a:ea typeface="Noto Sans S Chinese Bold" pitchFamily="34" charset="-122"/>
              </a:rPr>
              <a:t>现代化教学资源</a:t>
            </a:r>
            <a:endParaRPr lang="en-US" altLang="zh-CN" sz="1100" b="1" dirty="0">
              <a:solidFill>
                <a:schemeClr val="tx1">
                  <a:lumMod val="65000"/>
                  <a:lumOff val="35000"/>
                </a:schemeClr>
              </a:solidFill>
              <a:latin typeface="Noto Sans S Chinese Bold" pitchFamily="34" charset="-122"/>
              <a:ea typeface="Noto Sans S Chinese Bold" pitchFamily="34" charset="-122"/>
            </a:endParaRPr>
          </a:p>
          <a:p>
            <a:pPr algn="ctr">
              <a:lnSpc>
                <a:spcPts val="1700"/>
              </a:lnSpc>
            </a:pPr>
            <a:r>
              <a:rPr lang="zh-CN" altLang="zh-CN" sz="1100" b="1" dirty="0">
                <a:solidFill>
                  <a:schemeClr val="tx1">
                    <a:lumMod val="65000"/>
                    <a:lumOff val="35000"/>
                  </a:schemeClr>
                </a:solidFill>
                <a:latin typeface="Noto Sans S Chinese Bold" pitchFamily="34" charset="-122"/>
                <a:ea typeface="Noto Sans S Chinese Bold" pitchFamily="34" charset="-122"/>
              </a:rPr>
              <a:t>严重匮乏</a:t>
            </a:r>
            <a:endParaRPr lang="zh-CN" altLang="en-US" sz="1100" b="1" dirty="0">
              <a:solidFill>
                <a:schemeClr val="tx1">
                  <a:lumMod val="65000"/>
                  <a:lumOff val="35000"/>
                </a:schemeClr>
              </a:solidFill>
              <a:latin typeface="Noto Sans S Chinese Bold" pitchFamily="34" charset="-122"/>
              <a:ea typeface="Noto Sans S Chinese Bold" pitchFamily="34" charset="-122"/>
            </a:endParaRPr>
          </a:p>
        </p:txBody>
      </p:sp>
      <p:sp>
        <p:nvSpPr>
          <p:cNvPr id="55" name="矩形 54"/>
          <p:cNvSpPr/>
          <p:nvPr/>
        </p:nvSpPr>
        <p:spPr>
          <a:xfrm>
            <a:off x="4582747" y="3598945"/>
            <a:ext cx="1669323" cy="55698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56" name="矩形 55"/>
          <p:cNvSpPr/>
          <p:nvPr/>
        </p:nvSpPr>
        <p:spPr>
          <a:xfrm>
            <a:off x="4636024" y="3626227"/>
            <a:ext cx="1584176" cy="528350"/>
          </a:xfrm>
          <a:prstGeom prst="rect">
            <a:avLst/>
          </a:prstGeom>
        </p:spPr>
        <p:txBody>
          <a:bodyPr wrap="square">
            <a:spAutoFit/>
          </a:bodyPr>
          <a:lstStyle/>
          <a:p>
            <a:pPr algn="ctr">
              <a:lnSpc>
                <a:spcPts val="1700"/>
              </a:lnSpc>
            </a:pPr>
            <a:r>
              <a:rPr lang="zh-CN" altLang="zh-CN" sz="1100" b="1" dirty="0">
                <a:solidFill>
                  <a:schemeClr val="tx1">
                    <a:lumMod val="65000"/>
                    <a:lumOff val="35000"/>
                  </a:schemeClr>
                </a:solidFill>
                <a:latin typeface="Noto Sans S Chinese Bold" pitchFamily="34" charset="-122"/>
                <a:ea typeface="Noto Sans S Chinese Bold" pitchFamily="34" charset="-122"/>
              </a:rPr>
              <a:t>教学偏重理论</a:t>
            </a:r>
            <a:endParaRPr lang="en-US" altLang="zh-CN" sz="1100" b="1" dirty="0">
              <a:solidFill>
                <a:schemeClr val="tx1">
                  <a:lumMod val="65000"/>
                  <a:lumOff val="35000"/>
                </a:schemeClr>
              </a:solidFill>
              <a:latin typeface="Noto Sans S Chinese Bold" pitchFamily="34" charset="-122"/>
              <a:ea typeface="Noto Sans S Chinese Bold" pitchFamily="34" charset="-122"/>
            </a:endParaRPr>
          </a:p>
          <a:p>
            <a:pPr algn="ctr">
              <a:lnSpc>
                <a:spcPts val="1700"/>
              </a:lnSpc>
            </a:pPr>
            <a:r>
              <a:rPr lang="zh-CN" altLang="zh-CN" sz="1100" b="1" dirty="0">
                <a:solidFill>
                  <a:schemeClr val="tx1">
                    <a:lumMod val="65000"/>
                    <a:lumOff val="35000"/>
                  </a:schemeClr>
                </a:solidFill>
                <a:latin typeface="Noto Sans S Chinese Bold" pitchFamily="34" charset="-122"/>
                <a:ea typeface="Noto Sans S Chinese Bold" pitchFamily="34" charset="-122"/>
              </a:rPr>
              <a:t>学生动手能力不强</a:t>
            </a:r>
          </a:p>
        </p:txBody>
      </p:sp>
      <p:sp>
        <p:nvSpPr>
          <p:cNvPr id="62" name="矩形 61"/>
          <p:cNvSpPr/>
          <p:nvPr/>
        </p:nvSpPr>
        <p:spPr>
          <a:xfrm>
            <a:off x="6408029" y="3598945"/>
            <a:ext cx="1656183" cy="55698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63" name="矩形 62"/>
          <p:cNvSpPr/>
          <p:nvPr/>
        </p:nvSpPr>
        <p:spPr>
          <a:xfrm>
            <a:off x="6448166" y="3626227"/>
            <a:ext cx="1584176" cy="528350"/>
          </a:xfrm>
          <a:prstGeom prst="rect">
            <a:avLst/>
          </a:prstGeom>
        </p:spPr>
        <p:txBody>
          <a:bodyPr wrap="square">
            <a:spAutoFit/>
          </a:bodyPr>
          <a:lstStyle/>
          <a:p>
            <a:pPr algn="ctr">
              <a:lnSpc>
                <a:spcPts val="1700"/>
              </a:lnSpc>
            </a:pPr>
            <a:r>
              <a:rPr lang="zh-CN" altLang="zh-CN" sz="1100" b="1" dirty="0">
                <a:solidFill>
                  <a:schemeClr val="tx1">
                    <a:lumMod val="65000"/>
                    <a:lumOff val="35000"/>
                  </a:schemeClr>
                </a:solidFill>
                <a:latin typeface="Noto Sans S Chinese Bold" pitchFamily="34" charset="-122"/>
                <a:ea typeface="Noto Sans S Chinese Bold" pitchFamily="34" charset="-122"/>
              </a:rPr>
              <a:t>校企合作浮于表面</a:t>
            </a:r>
            <a:endParaRPr lang="en-US" altLang="zh-CN" sz="1100" b="1" dirty="0">
              <a:solidFill>
                <a:schemeClr val="tx1">
                  <a:lumMod val="65000"/>
                  <a:lumOff val="35000"/>
                </a:schemeClr>
              </a:solidFill>
              <a:latin typeface="Noto Sans S Chinese Bold" pitchFamily="34" charset="-122"/>
              <a:ea typeface="Noto Sans S Chinese Bold" pitchFamily="34" charset="-122"/>
            </a:endParaRPr>
          </a:p>
          <a:p>
            <a:pPr algn="ctr">
              <a:lnSpc>
                <a:spcPts val="1700"/>
              </a:lnSpc>
            </a:pPr>
            <a:r>
              <a:rPr lang="zh-CN" altLang="en-US" sz="1100" b="1" dirty="0">
                <a:solidFill>
                  <a:schemeClr val="tx1">
                    <a:lumMod val="65000"/>
                    <a:lumOff val="35000"/>
                  </a:schemeClr>
                </a:solidFill>
                <a:latin typeface="Noto Sans S Chinese Bold" pitchFamily="34" charset="-122"/>
                <a:ea typeface="Noto Sans S Chinese Bold" pitchFamily="34" charset="-122"/>
              </a:rPr>
              <a:t>不够深入</a:t>
            </a:r>
          </a:p>
        </p:txBody>
      </p:sp>
      <p:sp>
        <p:nvSpPr>
          <p:cNvPr id="8" name="矩形 7">
            <a:extLst>
              <a:ext uri="{FF2B5EF4-FFF2-40B4-BE49-F238E27FC236}">
                <a16:creationId xmlns:a16="http://schemas.microsoft.com/office/drawing/2014/main" id="{609B6C07-0CF0-4E66-8111-77F50646B72C}"/>
              </a:ext>
            </a:extLst>
          </p:cNvPr>
          <p:cNvSpPr/>
          <p:nvPr/>
        </p:nvSpPr>
        <p:spPr>
          <a:xfrm>
            <a:off x="827584" y="354467"/>
            <a:ext cx="6755944" cy="531749"/>
          </a:xfrm>
          <a:prstGeom prst="rect">
            <a:avLst/>
          </a:prstGeom>
        </p:spPr>
        <p:txBody>
          <a:bodyPr wrap="square">
            <a:spAutoFit/>
          </a:bodyPr>
          <a:lstStyle/>
          <a:p>
            <a:pPr>
              <a:lnSpc>
                <a:spcPct val="120000"/>
              </a:lnSpc>
            </a:pPr>
            <a:r>
              <a:rPr lang="zh-CN" altLang="zh-CN" sz="2600" b="1" dirty="0">
                <a:solidFill>
                  <a:schemeClr val="tx1">
                    <a:lumMod val="65000"/>
                    <a:lumOff val="35000"/>
                  </a:schemeClr>
                </a:solidFill>
                <a:latin typeface="微软雅黑" pitchFamily="34" charset="-122"/>
                <a:ea typeface="微软雅黑" pitchFamily="34" charset="-122"/>
              </a:rPr>
              <a:t>院校</a:t>
            </a:r>
            <a:r>
              <a:rPr lang="zh-CN" altLang="en-US" sz="2600" b="1" dirty="0">
                <a:solidFill>
                  <a:schemeClr val="tx1">
                    <a:lumMod val="65000"/>
                    <a:lumOff val="35000"/>
                  </a:schemeClr>
                </a:solidFill>
                <a:latin typeface="微软雅黑" pitchFamily="34" charset="-122"/>
                <a:ea typeface="微软雅黑" pitchFamily="34" charset="-122"/>
              </a:rPr>
              <a:t>汽车类</a:t>
            </a:r>
            <a:r>
              <a:rPr lang="zh-CN" altLang="zh-CN" sz="2600" b="1" dirty="0">
                <a:solidFill>
                  <a:schemeClr val="tx1">
                    <a:lumMod val="65000"/>
                    <a:lumOff val="35000"/>
                  </a:schemeClr>
                </a:solidFill>
                <a:latin typeface="微软雅黑" pitchFamily="34" charset="-122"/>
                <a:ea typeface="微软雅黑" pitchFamily="34" charset="-122"/>
              </a:rPr>
              <a:t>专业人才培养</a:t>
            </a:r>
            <a:r>
              <a:rPr lang="zh-CN" altLang="en-US" sz="2600" b="1" dirty="0">
                <a:solidFill>
                  <a:schemeClr val="tx1">
                    <a:lumMod val="65000"/>
                    <a:lumOff val="35000"/>
                  </a:schemeClr>
                </a:solidFill>
                <a:latin typeface="微软雅黑" pitchFamily="34" charset="-122"/>
                <a:ea typeface="微软雅黑" pitchFamily="34" charset="-122"/>
              </a:rPr>
              <a:t>短板</a:t>
            </a:r>
          </a:p>
        </p:txBody>
      </p:sp>
      <p:sp>
        <p:nvSpPr>
          <p:cNvPr id="9" name="矩形 8">
            <a:extLst>
              <a:ext uri="{FF2B5EF4-FFF2-40B4-BE49-F238E27FC236}">
                <a16:creationId xmlns:a16="http://schemas.microsoft.com/office/drawing/2014/main" id="{E9369714-5E1C-4E22-A660-B7F9E37BCFCF}"/>
              </a:ext>
            </a:extLst>
          </p:cNvPr>
          <p:cNvSpPr/>
          <p:nvPr/>
        </p:nvSpPr>
        <p:spPr>
          <a:xfrm>
            <a:off x="827584" y="742093"/>
            <a:ext cx="6186309" cy="908518"/>
          </a:xfrm>
          <a:prstGeom prst="rect">
            <a:avLst/>
          </a:prstGeom>
        </p:spPr>
        <p:txBody>
          <a:bodyPr wrap="square">
            <a:spAutoFit/>
          </a:bodyPr>
          <a:lstStyle/>
          <a:p>
            <a:pPr>
              <a:lnSpc>
                <a:spcPct val="115000"/>
              </a:lnSpc>
              <a:spcAft>
                <a:spcPts val="0"/>
              </a:spcAft>
            </a:pPr>
            <a:r>
              <a:rPr lang="zh-CN" altLang="en-US" sz="5000" b="1" dirty="0">
                <a:solidFill>
                  <a:srgbClr val="0E0189"/>
                </a:solidFill>
                <a:latin typeface="微软雅黑" pitchFamily="34" charset="-122"/>
                <a:ea typeface="微软雅黑" pitchFamily="34" charset="-122"/>
              </a:rPr>
              <a:t>如何解决？</a:t>
            </a:r>
            <a:endParaRPr lang="zh-CN" altLang="zh-CN" sz="5000" b="1" dirty="0">
              <a:solidFill>
                <a:srgbClr val="0E0189"/>
              </a:solidFill>
              <a:latin typeface="微软雅黑" pitchFamily="34" charset="-122"/>
              <a:ea typeface="微软雅黑" pitchFamily="34" charset="-122"/>
            </a:endParaRPr>
          </a:p>
        </p:txBody>
      </p:sp>
    </p:spTree>
    <p:extLst>
      <p:ext uri="{BB962C8B-B14F-4D97-AF65-F5344CB8AC3E}">
        <p14:creationId xmlns:p14="http://schemas.microsoft.com/office/powerpoint/2010/main" val="427335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1"/>
            <a:ext cx="9144000" cy="5144277"/>
          </a:xfrm>
        </p:spPr>
      </p:pic>
      <p:sp>
        <p:nvSpPr>
          <p:cNvPr id="8" name="标题 1"/>
          <p:cNvSpPr txBox="1">
            <a:spLocks/>
          </p:cNvSpPr>
          <p:nvPr/>
        </p:nvSpPr>
        <p:spPr>
          <a:xfrm>
            <a:off x="755576" y="1690909"/>
            <a:ext cx="1018453" cy="1312887"/>
          </a:xfrm>
          <a:prstGeom prst="rect">
            <a:avLst/>
          </a:prstGeom>
        </p:spPr>
        <p:txBody>
          <a:bodyPr vert="horz" lIns="91440" tIns="45720" rIns="91440" bIns="45720" rtlCol="0" anchor="b">
            <a:no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r>
              <a:rPr lang="en-US" altLang="zh-CN" sz="10200" dirty="0">
                <a:solidFill>
                  <a:srgbClr val="0E1B77"/>
                </a:solidFill>
                <a:latin typeface="Arial Black" pitchFamily="34" charset="0"/>
              </a:rPr>
              <a:t>2</a:t>
            </a:r>
            <a:endParaRPr lang="zh-CN" altLang="en-US" sz="10200" dirty="0">
              <a:solidFill>
                <a:srgbClr val="0E1B77"/>
              </a:solidFill>
              <a:latin typeface="Arial Black" pitchFamily="34" charset="0"/>
            </a:endParaRPr>
          </a:p>
        </p:txBody>
      </p:sp>
      <p:sp>
        <p:nvSpPr>
          <p:cNvPr id="9" name="文本占位符 3"/>
          <p:cNvSpPr txBox="1">
            <a:spLocks/>
          </p:cNvSpPr>
          <p:nvPr/>
        </p:nvSpPr>
        <p:spPr>
          <a:xfrm>
            <a:off x="467544" y="3003798"/>
            <a:ext cx="1728192" cy="415303"/>
          </a:xfrm>
          <a:prstGeom prst="rect">
            <a:avLst/>
          </a:prstGeom>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algn="ctr"/>
            <a:r>
              <a:rPr lang="zh-CN" altLang="en-US" sz="2500" dirty="0">
                <a:solidFill>
                  <a:srgbClr val="0E1B77"/>
                </a:solidFill>
                <a:latin typeface="Noto Sans S Chinese Black" pitchFamily="34" charset="-122"/>
                <a:ea typeface="Noto Sans S Chinese Black" pitchFamily="34" charset="-122"/>
              </a:rPr>
              <a:t>解决方案</a:t>
            </a:r>
          </a:p>
        </p:txBody>
      </p:sp>
    </p:spTree>
    <p:extLst>
      <p:ext uri="{BB962C8B-B14F-4D97-AF65-F5344CB8AC3E}">
        <p14:creationId xmlns:p14="http://schemas.microsoft.com/office/powerpoint/2010/main" val="3484169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标注 4"/>
          <p:cNvSpPr/>
          <p:nvPr/>
        </p:nvSpPr>
        <p:spPr>
          <a:xfrm rot="5400000">
            <a:off x="5131206" y="394655"/>
            <a:ext cx="1689900" cy="4968550"/>
          </a:xfrm>
          <a:prstGeom prst="wedgeRoundRectCallout">
            <a:avLst>
              <a:gd name="adj1" fmla="val -24344"/>
              <a:gd name="adj2" fmla="val 53912"/>
              <a:gd name="adj3" fmla="val 16667"/>
            </a:avLst>
          </a:prstGeom>
          <a:solidFill>
            <a:srgbClr val="698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0" y="1"/>
            <a:ext cx="9144000" cy="1183510"/>
          </a:xfrm>
          <a:prstGeom prst="rect">
            <a:avLst/>
          </a:prstGeom>
          <a:solidFill>
            <a:srgbClr val="0E0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647564" y="339502"/>
            <a:ext cx="5364596" cy="572464"/>
          </a:xfrm>
          <a:prstGeom prst="rect">
            <a:avLst/>
          </a:prstGeom>
          <a:noFill/>
        </p:spPr>
        <p:txBody>
          <a:bodyPr wrap="square" rtlCol="0">
            <a:spAutoFit/>
          </a:bodyPr>
          <a:lstStyle/>
          <a:p>
            <a:pPr algn="dist">
              <a:lnSpc>
                <a:spcPct val="120000"/>
              </a:lnSpc>
            </a:pPr>
            <a:r>
              <a:rPr lang="zh-CN" altLang="zh-CN" sz="2600" b="1" dirty="0">
                <a:solidFill>
                  <a:schemeClr val="bg1"/>
                </a:solidFill>
                <a:latin typeface="Noto Sans S Chinese Black" pitchFamily="34" charset="-122"/>
                <a:ea typeface="Noto Sans S Chinese Black" pitchFamily="34" charset="-122"/>
              </a:rPr>
              <a:t>新经济</a:t>
            </a:r>
            <a:r>
              <a:rPr lang="en-US" altLang="zh-CN" sz="2600" b="1" dirty="0">
                <a:solidFill>
                  <a:schemeClr val="bg1"/>
                </a:solidFill>
                <a:latin typeface="Noto Sans S Chinese Black" pitchFamily="34" charset="-122"/>
                <a:ea typeface="Noto Sans S Chinese Black" pitchFamily="34" charset="-122"/>
              </a:rPr>
              <a:t>/</a:t>
            </a:r>
            <a:r>
              <a:rPr lang="zh-CN" altLang="zh-CN" sz="2600" b="1" dirty="0">
                <a:solidFill>
                  <a:schemeClr val="bg1"/>
                </a:solidFill>
                <a:latin typeface="Noto Sans S Chinese Black" pitchFamily="34" charset="-122"/>
                <a:ea typeface="Noto Sans S Chinese Black" pitchFamily="34" charset="-122"/>
              </a:rPr>
              <a:t>新业态</a:t>
            </a:r>
            <a:r>
              <a:rPr lang="en-US" altLang="zh-CN" sz="2600" b="1" dirty="0">
                <a:solidFill>
                  <a:schemeClr val="bg1"/>
                </a:solidFill>
                <a:latin typeface="Noto Sans S Chinese Black" pitchFamily="34" charset="-122"/>
                <a:ea typeface="Noto Sans S Chinese Black" pitchFamily="34" charset="-122"/>
              </a:rPr>
              <a:t>/</a:t>
            </a:r>
            <a:r>
              <a:rPr lang="zh-CN" altLang="zh-CN" sz="2600" b="1" dirty="0">
                <a:solidFill>
                  <a:schemeClr val="bg1"/>
                </a:solidFill>
                <a:latin typeface="Noto Sans S Chinese Black" pitchFamily="34" charset="-122"/>
                <a:ea typeface="Noto Sans S Chinese Black" pitchFamily="34" charset="-122"/>
              </a:rPr>
              <a:t>新技术呼唤新职教</a:t>
            </a:r>
            <a:endParaRPr lang="zh-CN" altLang="en-US" sz="2600" b="1" dirty="0">
              <a:solidFill>
                <a:schemeClr val="bg1"/>
              </a:solidFill>
              <a:latin typeface="Noto Sans S Chinese Black" pitchFamily="34" charset="-122"/>
              <a:ea typeface="Noto Sans S Chinese Black" pitchFamily="34" charset="-122"/>
            </a:endParaRPr>
          </a:p>
        </p:txBody>
      </p:sp>
      <p:sp>
        <p:nvSpPr>
          <p:cNvPr id="9" name="TextBox 8"/>
          <p:cNvSpPr txBox="1"/>
          <p:nvPr/>
        </p:nvSpPr>
        <p:spPr>
          <a:xfrm>
            <a:off x="411757" y="3475532"/>
            <a:ext cx="2952328" cy="969496"/>
          </a:xfrm>
          <a:prstGeom prst="rect">
            <a:avLst/>
          </a:prstGeom>
          <a:noFill/>
        </p:spPr>
        <p:txBody>
          <a:bodyPr wrap="square" rtlCol="0">
            <a:spAutoFit/>
          </a:bodyPr>
          <a:lstStyle/>
          <a:p>
            <a:pPr algn="ctr">
              <a:lnSpc>
                <a:spcPct val="150000"/>
              </a:lnSpc>
            </a:pPr>
            <a:r>
              <a:rPr lang="zh-CN" altLang="zh-CN" sz="1600" b="1" dirty="0">
                <a:solidFill>
                  <a:schemeClr val="tx1">
                    <a:lumMod val="75000"/>
                    <a:lumOff val="25000"/>
                  </a:schemeClr>
                </a:solidFill>
                <a:latin typeface="微软雅黑" pitchFamily="34" charset="-122"/>
                <a:ea typeface="微软雅黑" pitchFamily="34" charset="-122"/>
              </a:rPr>
              <a:t>俞仲文</a:t>
            </a:r>
            <a:r>
              <a:rPr lang="zh-CN" altLang="en-US" sz="1200" dirty="0">
                <a:solidFill>
                  <a:schemeClr val="tx1">
                    <a:lumMod val="75000"/>
                    <a:lumOff val="25000"/>
                  </a:schemeClr>
                </a:solidFill>
                <a:latin typeface="微软雅黑" pitchFamily="34" charset="-122"/>
                <a:ea typeface="微软雅黑" pitchFamily="34" charset="-122"/>
              </a:rPr>
              <a:t> </a:t>
            </a:r>
            <a:endParaRPr lang="en-US" altLang="zh-CN" sz="1200" dirty="0">
              <a:solidFill>
                <a:schemeClr val="tx1">
                  <a:lumMod val="75000"/>
                  <a:lumOff val="25000"/>
                </a:schemeClr>
              </a:solidFill>
              <a:latin typeface="微软雅黑" pitchFamily="34" charset="-122"/>
              <a:ea typeface="微软雅黑" pitchFamily="34" charset="-122"/>
            </a:endParaRPr>
          </a:p>
          <a:p>
            <a:pPr algn="ctr">
              <a:lnSpc>
                <a:spcPct val="150000"/>
              </a:lnSpc>
            </a:pPr>
            <a:r>
              <a:rPr lang="zh-CN" altLang="zh-CN" sz="1100" b="1" dirty="0">
                <a:solidFill>
                  <a:schemeClr val="tx1">
                    <a:lumMod val="75000"/>
                    <a:lumOff val="25000"/>
                  </a:schemeClr>
                </a:solidFill>
                <a:latin typeface="微软雅黑" pitchFamily="34" charset="-122"/>
                <a:ea typeface="微软雅黑" pitchFamily="34" charset="-122"/>
              </a:rPr>
              <a:t>中国职业技术教育学会副会长</a:t>
            </a:r>
            <a:endParaRPr lang="en-US" altLang="zh-CN" sz="1100" b="1" dirty="0">
              <a:solidFill>
                <a:schemeClr val="tx1">
                  <a:lumMod val="75000"/>
                  <a:lumOff val="25000"/>
                </a:schemeClr>
              </a:solidFill>
              <a:latin typeface="微软雅黑" pitchFamily="34" charset="-122"/>
              <a:ea typeface="微软雅黑" pitchFamily="34" charset="-122"/>
            </a:endParaRPr>
          </a:p>
          <a:p>
            <a:pPr algn="ctr">
              <a:lnSpc>
                <a:spcPct val="150000"/>
              </a:lnSpc>
            </a:pPr>
            <a:r>
              <a:rPr lang="zh-CN" altLang="zh-CN" sz="1100" b="1" dirty="0">
                <a:solidFill>
                  <a:schemeClr val="tx1">
                    <a:lumMod val="75000"/>
                    <a:lumOff val="25000"/>
                  </a:schemeClr>
                </a:solidFill>
                <a:latin typeface="微软雅黑" pitchFamily="34" charset="-122"/>
                <a:ea typeface="微软雅黑" pitchFamily="34" charset="-122"/>
              </a:rPr>
              <a:t>曾任全国高等学校教学研究会常务理事</a:t>
            </a:r>
          </a:p>
        </p:txBody>
      </p:sp>
      <p:sp>
        <p:nvSpPr>
          <p:cNvPr id="10" name="TextBox 9"/>
          <p:cNvSpPr txBox="1"/>
          <p:nvPr/>
        </p:nvSpPr>
        <p:spPr>
          <a:xfrm>
            <a:off x="3851920" y="2151815"/>
            <a:ext cx="4392488" cy="1384995"/>
          </a:xfrm>
          <a:prstGeom prst="rect">
            <a:avLst/>
          </a:prstGeom>
          <a:noFill/>
        </p:spPr>
        <p:txBody>
          <a:bodyPr wrap="square" rtlCol="0">
            <a:spAutoFit/>
          </a:bodyPr>
          <a:lstStyle/>
          <a:p>
            <a:pPr algn="just">
              <a:lnSpc>
                <a:spcPct val="150000"/>
              </a:lnSpc>
            </a:pPr>
            <a:r>
              <a:rPr lang="zh-CN" altLang="en-US" sz="1400" b="1" dirty="0">
                <a:solidFill>
                  <a:schemeClr val="bg1"/>
                </a:solidFill>
                <a:latin typeface="Noto Sans S Chinese Bold" pitchFamily="34" charset="-122"/>
                <a:ea typeface="Noto Sans S Chinese Bold" pitchFamily="34" charset="-122"/>
              </a:rPr>
              <a:t>“</a:t>
            </a:r>
            <a:r>
              <a:rPr lang="zh-CN" altLang="zh-CN" sz="1400" b="1" dirty="0">
                <a:solidFill>
                  <a:schemeClr val="bg1"/>
                </a:solidFill>
                <a:latin typeface="Noto Sans S Chinese Bold" pitchFamily="34" charset="-122"/>
                <a:ea typeface="Noto Sans S Chinese Bold" pitchFamily="34" charset="-122"/>
              </a:rPr>
              <a:t>本科院校正在讨论“新工科”问题，关注的是如何培养应对新经济需求的高端工程技术人才；同理，职业教育应当讨论“新职教”问题，关注如何培养应对新经济、新业态、新技术需求的优秀产业大军。</a:t>
            </a:r>
            <a:r>
              <a:rPr lang="zh-CN" altLang="en-US" sz="1400" b="1" dirty="0">
                <a:solidFill>
                  <a:schemeClr val="bg1"/>
                </a:solidFill>
                <a:latin typeface="Noto Sans S Chinese Bold" pitchFamily="34" charset="-122"/>
                <a:ea typeface="Noto Sans S Chinese Bold" pitchFamily="34" charset="-122"/>
              </a:rPr>
              <a:t>“</a:t>
            </a:r>
          </a:p>
        </p:txBody>
      </p:sp>
      <p:pic>
        <p:nvPicPr>
          <p:cNvPr id="11" name="Picture 2" descr="C:\Users\huan.li1\Desktop\未标题-1-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910" y="1506773"/>
            <a:ext cx="1864005" cy="196875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huan.li1\Desktop\110610-ONO4QT-295315-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6175" y="339502"/>
            <a:ext cx="1681957" cy="500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126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b="1157"/>
          <a:stretch/>
        </p:blipFill>
        <p:spPr bwMode="auto">
          <a:xfrm>
            <a:off x="0" y="0"/>
            <a:ext cx="914400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矩形 11"/>
          <p:cNvSpPr/>
          <p:nvPr/>
        </p:nvSpPr>
        <p:spPr>
          <a:xfrm>
            <a:off x="36512" y="0"/>
            <a:ext cx="9144000" cy="5148566"/>
          </a:xfrm>
          <a:prstGeom prst="rect">
            <a:avLst/>
          </a:prstGeom>
          <a:solidFill>
            <a:srgbClr val="0E1B77">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11" tIns="43205" rIns="86411" bIns="43205" numCol="1" spcCol="0" rtlCol="0" fromWordArt="0" anchor="ctr" anchorCtr="0" forceAA="0" compatLnSpc="1">
            <a:prstTxWarp prst="textNoShape">
              <a:avLst/>
            </a:prstTxWarp>
            <a:noAutofit/>
          </a:bodyPr>
          <a:lstStyle/>
          <a:p>
            <a:pPr algn="ctr"/>
            <a:endParaRPr lang="zh-CN" altLang="en-US">
              <a:solidFill>
                <a:prstClr val="white"/>
              </a:solidFill>
            </a:endParaRPr>
          </a:p>
        </p:txBody>
      </p:sp>
      <p:grpSp>
        <p:nvGrpSpPr>
          <p:cNvPr id="8" name="组合 7"/>
          <p:cNvGrpSpPr/>
          <p:nvPr/>
        </p:nvGrpSpPr>
        <p:grpSpPr>
          <a:xfrm>
            <a:off x="467544" y="339502"/>
            <a:ext cx="4320480" cy="938719"/>
            <a:chOff x="683568" y="483518"/>
            <a:chExt cx="4320480" cy="938719"/>
          </a:xfrm>
        </p:grpSpPr>
        <p:sp>
          <p:nvSpPr>
            <p:cNvPr id="5" name="矩形 4">
              <a:extLst>
                <a:ext uri="{FF2B5EF4-FFF2-40B4-BE49-F238E27FC236}">
                  <a16:creationId xmlns:a16="http://schemas.microsoft.com/office/drawing/2014/main" id="{015C37E8-A522-4FAB-9D3D-8B1D6502D502}"/>
                </a:ext>
              </a:extLst>
            </p:cNvPr>
            <p:cNvSpPr/>
            <p:nvPr/>
          </p:nvSpPr>
          <p:spPr>
            <a:xfrm>
              <a:off x="683568" y="483518"/>
              <a:ext cx="4320480" cy="938719"/>
            </a:xfrm>
            <a:prstGeom prst="rect">
              <a:avLst/>
            </a:prstGeom>
          </p:spPr>
          <p:txBody>
            <a:bodyPr wrap="square">
              <a:spAutoFit/>
            </a:bodyPr>
            <a:lstStyle/>
            <a:p>
              <a:r>
                <a:rPr lang="zh-CN" altLang="zh-CN" sz="3200" b="1" dirty="0">
                  <a:solidFill>
                    <a:schemeClr val="bg1"/>
                  </a:solidFill>
                  <a:latin typeface="Noto Sans S Chinese Black" pitchFamily="34" charset="-122"/>
                  <a:ea typeface="Noto Sans S Chinese Black" pitchFamily="34" charset="-122"/>
                </a:rPr>
                <a:t>赛名师</a:t>
              </a:r>
              <a:r>
                <a:rPr lang="en-US" altLang="zh-CN" sz="3200" b="1" dirty="0">
                  <a:solidFill>
                    <a:schemeClr val="bg1"/>
                  </a:solidFill>
                  <a:latin typeface="Noto Sans S Chinese Black" pitchFamily="34" charset="-122"/>
                  <a:ea typeface="Noto Sans S Chinese Black" pitchFamily="34" charset="-122"/>
                </a:rPr>
                <a:t>·</a:t>
              </a:r>
              <a:r>
                <a:rPr lang="zh-CN" altLang="en-US" sz="3200" b="1" dirty="0">
                  <a:solidFill>
                    <a:schemeClr val="bg1"/>
                  </a:solidFill>
                  <a:latin typeface="Noto Sans S Chinese Black" pitchFamily="34" charset="-122"/>
                  <a:ea typeface="Noto Sans S Chinese Black" pitchFamily="34" charset="-122"/>
                </a:rPr>
                <a:t>新职教</a:t>
              </a:r>
              <a:endParaRPr lang="en-US" altLang="zh-CN" sz="3200" b="1" dirty="0">
                <a:solidFill>
                  <a:schemeClr val="bg1"/>
                </a:solidFill>
                <a:latin typeface="Noto Sans S Chinese Black" pitchFamily="34" charset="-122"/>
                <a:ea typeface="Noto Sans S Chinese Black" pitchFamily="34" charset="-122"/>
              </a:endParaRPr>
            </a:p>
            <a:p>
              <a:r>
                <a:rPr lang="zh-CN" altLang="en-US" sz="2300" dirty="0">
                  <a:solidFill>
                    <a:schemeClr val="bg1"/>
                  </a:solidFill>
                  <a:latin typeface="Noto Sans S Chinese Black" pitchFamily="34" charset="-122"/>
                  <a:ea typeface="Noto Sans S Chinese Black" pitchFamily="34" charset="-122"/>
                </a:rPr>
                <a:t>汽车专业综合解决方案</a:t>
              </a:r>
              <a:endParaRPr lang="zh-CN" altLang="zh-CN" sz="2300" dirty="0">
                <a:solidFill>
                  <a:schemeClr val="bg1"/>
                </a:solidFill>
                <a:latin typeface="Noto Sans S Chinese Black" pitchFamily="34" charset="-122"/>
                <a:ea typeface="Noto Sans S Chinese Black" pitchFamily="34" charset="-122"/>
              </a:endParaRPr>
            </a:p>
          </p:txBody>
        </p:sp>
        <p:sp>
          <p:nvSpPr>
            <p:cNvPr id="7" name="椭圆 6"/>
            <p:cNvSpPr/>
            <p:nvPr/>
          </p:nvSpPr>
          <p:spPr>
            <a:xfrm>
              <a:off x="1691680" y="1131880"/>
              <a:ext cx="71718" cy="717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矩形 24">
            <a:extLst>
              <a:ext uri="{FF2B5EF4-FFF2-40B4-BE49-F238E27FC236}">
                <a16:creationId xmlns:a16="http://schemas.microsoft.com/office/drawing/2014/main" id="{AA33116D-8175-430D-958D-583FE7CFCA9C}"/>
              </a:ext>
            </a:extLst>
          </p:cNvPr>
          <p:cNvSpPr/>
          <p:nvPr/>
        </p:nvSpPr>
        <p:spPr>
          <a:xfrm>
            <a:off x="1593615" y="1466818"/>
            <a:ext cx="5070102" cy="2962734"/>
          </a:xfrm>
          <a:prstGeom prst="rect">
            <a:avLst/>
          </a:prstGeom>
          <a:solidFill>
            <a:schemeClr val="tx2">
              <a:lumMod val="75000"/>
              <a:alpha val="47000"/>
            </a:schemeClr>
          </a:solidFill>
        </p:spPr>
        <p:txBody>
          <a:bodyPr wrap="square">
            <a:spAutoFit/>
          </a:bodyPr>
          <a:lstStyle/>
          <a:p>
            <a:pPr lvl="0">
              <a:lnSpc>
                <a:spcPct val="150000"/>
              </a:lnSpc>
            </a:pPr>
            <a:r>
              <a:rPr lang="zh-CN" altLang="en-US" sz="1400" b="1" dirty="0">
                <a:solidFill>
                  <a:schemeClr val="bg1"/>
                </a:solidFill>
                <a:latin typeface="Noto Sans S Chinese Bold" pitchFamily="34" charset="-122"/>
                <a:ea typeface="Noto Sans S Chinese Bold" pitchFamily="34" charset="-122"/>
              </a:rPr>
              <a:t>以“新职教”为理念，面向中等职业院校汽车专业</a:t>
            </a:r>
            <a:endParaRPr lang="en-US" altLang="zh-CN" sz="1400" b="1" dirty="0">
              <a:solidFill>
                <a:schemeClr val="bg1"/>
              </a:solidFill>
              <a:latin typeface="Noto Sans S Chinese Bold" pitchFamily="34" charset="-122"/>
              <a:ea typeface="Noto Sans S Chinese Bold" pitchFamily="34" charset="-122"/>
            </a:endParaRPr>
          </a:p>
          <a:p>
            <a:pPr lvl="0">
              <a:lnSpc>
                <a:spcPct val="150000"/>
              </a:lnSpc>
            </a:pPr>
            <a:r>
              <a:rPr lang="zh-CN" altLang="en-US" sz="1400" b="1" dirty="0">
                <a:solidFill>
                  <a:schemeClr val="bg1"/>
                </a:solidFill>
                <a:latin typeface="Noto Sans S Chinese Bold" pitchFamily="34" charset="-122"/>
                <a:ea typeface="Noto Sans S Chinese Bold" pitchFamily="34" charset="-122"/>
              </a:rPr>
              <a:t>主打</a:t>
            </a:r>
            <a:r>
              <a:rPr lang="zh-CN" altLang="en-US" sz="1400" b="1" dirty="0">
                <a:solidFill>
                  <a:schemeClr val="accent6">
                    <a:lumMod val="60000"/>
                    <a:lumOff val="40000"/>
                  </a:schemeClr>
                </a:solidFill>
                <a:latin typeface="Noto Sans S Chinese Bold" pitchFamily="34" charset="-122"/>
                <a:ea typeface="Noto Sans S Chinese Bold" pitchFamily="34" charset="-122"/>
              </a:rPr>
              <a:t>汽车运用与维修、汽车营销与服务</a:t>
            </a:r>
            <a:r>
              <a:rPr lang="zh-CN" altLang="en-US" sz="1400" b="1" dirty="0">
                <a:solidFill>
                  <a:schemeClr val="bg1"/>
                </a:solidFill>
                <a:latin typeface="Noto Sans S Chinese Bold" pitchFamily="34" charset="-122"/>
                <a:ea typeface="Noto Sans S Chinese Bold" pitchFamily="34" charset="-122"/>
              </a:rPr>
              <a:t>两大专业；</a:t>
            </a:r>
            <a:endParaRPr lang="en-US" altLang="zh-CN" sz="1400" b="1" dirty="0">
              <a:solidFill>
                <a:schemeClr val="bg1"/>
              </a:solidFill>
              <a:latin typeface="Noto Sans S Chinese Bold" pitchFamily="34" charset="-122"/>
              <a:ea typeface="Noto Sans S Chinese Bold" pitchFamily="34" charset="-122"/>
            </a:endParaRPr>
          </a:p>
          <a:p>
            <a:pPr lvl="0">
              <a:lnSpc>
                <a:spcPct val="150000"/>
              </a:lnSpc>
            </a:pPr>
            <a:endParaRPr lang="en-US" altLang="zh-CN" sz="1400" b="1" dirty="0">
              <a:solidFill>
                <a:schemeClr val="bg1"/>
              </a:solidFill>
              <a:latin typeface="Noto Sans S Chinese Bold" pitchFamily="34" charset="-122"/>
              <a:ea typeface="Noto Sans S Chinese Bold" pitchFamily="34" charset="-122"/>
            </a:endParaRPr>
          </a:p>
          <a:p>
            <a:pPr lvl="0">
              <a:lnSpc>
                <a:spcPct val="150000"/>
              </a:lnSpc>
            </a:pPr>
            <a:r>
              <a:rPr lang="zh-CN" altLang="en-US" sz="1400" dirty="0">
                <a:solidFill>
                  <a:schemeClr val="bg1"/>
                </a:solidFill>
                <a:latin typeface="Noto Sans S Chinese Bold" pitchFamily="34" charset="-122"/>
                <a:ea typeface="Noto Sans S Chinese Bold" pitchFamily="34" charset="-122"/>
                <a:cs typeface="+mn-ea"/>
              </a:rPr>
              <a:t>基于</a:t>
            </a:r>
            <a:r>
              <a:rPr lang="en-US" altLang="zh-CN" sz="1400" dirty="0">
                <a:solidFill>
                  <a:schemeClr val="bg1"/>
                </a:solidFill>
                <a:latin typeface="Noto Sans S Chinese Bold" pitchFamily="34" charset="-122"/>
                <a:ea typeface="Noto Sans S Chinese Bold" pitchFamily="34" charset="-122"/>
                <a:cs typeface="+mn-ea"/>
              </a:rPr>
              <a:t>VR/AR</a:t>
            </a:r>
            <a:r>
              <a:rPr lang="zh-CN" altLang="en-US" sz="1400" dirty="0">
                <a:solidFill>
                  <a:schemeClr val="bg1"/>
                </a:solidFill>
                <a:latin typeface="Noto Sans S Chinese Bold" pitchFamily="34" charset="-122"/>
                <a:ea typeface="Noto Sans S Chinese Bold" pitchFamily="34" charset="-122"/>
                <a:cs typeface="+mn-ea"/>
              </a:rPr>
              <a:t>等新技术，以现代化教学手段为依托，为学校提供</a:t>
            </a:r>
            <a:r>
              <a:rPr lang="zh-CN" altLang="en-US" sz="1400" b="1" dirty="0">
                <a:solidFill>
                  <a:schemeClr val="bg1"/>
                </a:solidFill>
                <a:latin typeface="Noto Sans S Chinese Bold" pitchFamily="34" charset="-122"/>
                <a:ea typeface="Noto Sans S Chinese Bold" pitchFamily="34" charset="-122"/>
                <a:cs typeface="+mn-ea"/>
              </a:rPr>
              <a:t>理实一体化资源、最新汽车行业动态、符合</a:t>
            </a:r>
            <a:r>
              <a:rPr lang="en-US" altLang="zh-CN" sz="1400" b="1" dirty="0">
                <a:solidFill>
                  <a:schemeClr val="bg1"/>
                </a:solidFill>
                <a:latin typeface="Noto Sans S Chinese Bold" pitchFamily="34" charset="-122"/>
                <a:ea typeface="Noto Sans S Chinese Bold" pitchFamily="34" charset="-122"/>
                <a:cs typeface="+mn-ea"/>
              </a:rPr>
              <a:t>1+X</a:t>
            </a:r>
            <a:r>
              <a:rPr lang="zh-CN" altLang="en-US" sz="1400" b="1" dirty="0">
                <a:solidFill>
                  <a:schemeClr val="bg1"/>
                </a:solidFill>
                <a:latin typeface="Noto Sans S Chinese Bold" pitchFamily="34" charset="-122"/>
                <a:ea typeface="Noto Sans S Chinese Bold" pitchFamily="34" charset="-122"/>
                <a:cs typeface="+mn-ea"/>
              </a:rPr>
              <a:t>人才培养模式</a:t>
            </a:r>
            <a:r>
              <a:rPr lang="zh-CN" altLang="en-US" sz="1400" dirty="0">
                <a:solidFill>
                  <a:schemeClr val="bg1"/>
                </a:solidFill>
                <a:latin typeface="Noto Sans S Chinese Bold" pitchFamily="34" charset="-122"/>
                <a:ea typeface="Noto Sans S Chinese Bold" pitchFamily="34" charset="-122"/>
                <a:cs typeface="+mn-ea"/>
              </a:rPr>
              <a:t>的汽车专业综合解决方案</a:t>
            </a:r>
            <a:r>
              <a:rPr lang="zh-CN" altLang="en-US" sz="1400" b="1" dirty="0">
                <a:solidFill>
                  <a:schemeClr val="bg1"/>
                </a:solidFill>
                <a:latin typeface="Noto Sans S Chinese Bold" pitchFamily="34" charset="-122"/>
                <a:ea typeface="Noto Sans S Chinese Bold" pitchFamily="34" charset="-122"/>
                <a:cs typeface="+mn-ea"/>
              </a:rPr>
              <a:t>；</a:t>
            </a:r>
            <a:endParaRPr lang="en-US" altLang="zh-CN" sz="1400" b="1" dirty="0">
              <a:solidFill>
                <a:schemeClr val="bg1"/>
              </a:solidFill>
              <a:latin typeface="Noto Sans S Chinese Bold" pitchFamily="34" charset="-122"/>
              <a:ea typeface="Noto Sans S Chinese Bold" pitchFamily="34" charset="-122"/>
              <a:cs typeface="+mn-ea"/>
            </a:endParaRPr>
          </a:p>
          <a:p>
            <a:pPr lvl="0">
              <a:lnSpc>
                <a:spcPct val="150000"/>
              </a:lnSpc>
            </a:pPr>
            <a:endParaRPr lang="en-US" altLang="zh-CN" sz="1400" b="1" dirty="0">
              <a:solidFill>
                <a:schemeClr val="bg1"/>
              </a:solidFill>
              <a:latin typeface="Noto Sans S Chinese Bold" pitchFamily="34" charset="-122"/>
              <a:ea typeface="Noto Sans S Chinese Bold" pitchFamily="34" charset="-122"/>
              <a:cs typeface="+mn-ea"/>
            </a:endParaRPr>
          </a:p>
          <a:p>
            <a:pPr lvl="0">
              <a:lnSpc>
                <a:spcPct val="150000"/>
              </a:lnSpc>
            </a:pPr>
            <a:r>
              <a:rPr lang="zh-CN" altLang="en-US" sz="1400" dirty="0">
                <a:solidFill>
                  <a:schemeClr val="bg1"/>
                </a:solidFill>
                <a:latin typeface="Noto Sans S Chinese Bold" pitchFamily="34" charset="-122"/>
                <a:ea typeface="Noto Sans S Chinese Bold" pitchFamily="34" charset="-122"/>
                <a:cs typeface="+mn-ea"/>
              </a:rPr>
              <a:t>具体包括</a:t>
            </a:r>
            <a:r>
              <a:rPr lang="zh-CN" altLang="en-US" sz="1400" b="1" dirty="0">
                <a:solidFill>
                  <a:schemeClr val="bg1"/>
                </a:solidFill>
                <a:latin typeface="Noto Sans S Chinese Bold" pitchFamily="34" charset="-122"/>
                <a:ea typeface="Noto Sans S Chinese Bold" pitchFamily="34" charset="-122"/>
                <a:cs typeface="+mn-ea"/>
              </a:rPr>
              <a:t>课程资源</a:t>
            </a:r>
            <a:r>
              <a:rPr lang="en-US" altLang="zh-CN" sz="1400" b="1" dirty="0">
                <a:solidFill>
                  <a:schemeClr val="bg1"/>
                </a:solidFill>
                <a:latin typeface="Noto Sans S Chinese Bold" pitchFamily="34" charset="-122"/>
                <a:ea typeface="Noto Sans S Chinese Bold" pitchFamily="34" charset="-122"/>
                <a:cs typeface="+mn-ea"/>
              </a:rPr>
              <a:t>+</a:t>
            </a:r>
            <a:r>
              <a:rPr lang="zh-CN" altLang="en-US" sz="1400" b="1" dirty="0">
                <a:solidFill>
                  <a:schemeClr val="bg1"/>
                </a:solidFill>
                <a:latin typeface="Noto Sans S Chinese Bold" pitchFamily="34" charset="-122"/>
                <a:ea typeface="Noto Sans S Chinese Bold" pitchFamily="34" charset="-122"/>
                <a:cs typeface="+mn-ea"/>
              </a:rPr>
              <a:t>实训软件</a:t>
            </a:r>
            <a:r>
              <a:rPr lang="en-US" altLang="zh-CN" sz="1400" b="1" dirty="0">
                <a:solidFill>
                  <a:schemeClr val="bg1"/>
                </a:solidFill>
                <a:latin typeface="Noto Sans S Chinese Bold" pitchFamily="34" charset="-122"/>
                <a:ea typeface="Noto Sans S Chinese Bold" pitchFamily="34" charset="-122"/>
                <a:cs typeface="+mn-ea"/>
              </a:rPr>
              <a:t>+</a:t>
            </a:r>
            <a:r>
              <a:rPr lang="zh-CN" altLang="en-US" sz="1400" b="1" dirty="0">
                <a:solidFill>
                  <a:schemeClr val="bg1"/>
                </a:solidFill>
                <a:latin typeface="Noto Sans S Chinese Bold" pitchFamily="34" charset="-122"/>
                <a:ea typeface="Noto Sans S Chinese Bold" pitchFamily="34" charset="-122"/>
                <a:cs typeface="+mn-ea"/>
              </a:rPr>
              <a:t>行业企业微课</a:t>
            </a:r>
            <a:r>
              <a:rPr lang="en-US" altLang="zh-CN" sz="1400" b="1" dirty="0">
                <a:solidFill>
                  <a:schemeClr val="bg1"/>
                </a:solidFill>
                <a:latin typeface="Noto Sans S Chinese Bold" pitchFamily="34" charset="-122"/>
                <a:ea typeface="Noto Sans S Chinese Bold" pitchFamily="34" charset="-122"/>
                <a:cs typeface="+mn-ea"/>
              </a:rPr>
              <a:t>+</a:t>
            </a:r>
            <a:r>
              <a:rPr lang="zh-CN" altLang="en-US" sz="1400" b="1" dirty="0">
                <a:solidFill>
                  <a:schemeClr val="bg1"/>
                </a:solidFill>
                <a:latin typeface="Noto Sans S Chinese Bold" pitchFamily="34" charset="-122"/>
                <a:ea typeface="Noto Sans S Chinese Bold" pitchFamily="34" charset="-122"/>
                <a:cs typeface="+mn-ea"/>
              </a:rPr>
              <a:t>硬件设备</a:t>
            </a:r>
            <a:r>
              <a:rPr lang="en-US" altLang="zh-CN" sz="1400" b="1" dirty="0">
                <a:solidFill>
                  <a:schemeClr val="bg1"/>
                </a:solidFill>
                <a:latin typeface="Noto Sans S Chinese Bold" pitchFamily="34" charset="-122"/>
                <a:ea typeface="Noto Sans S Chinese Bold" pitchFamily="34" charset="-122"/>
                <a:cs typeface="+mn-ea"/>
              </a:rPr>
              <a:t>+</a:t>
            </a:r>
            <a:r>
              <a:rPr lang="zh-CN" altLang="en-US" sz="1400" b="1" dirty="0">
                <a:solidFill>
                  <a:schemeClr val="bg1"/>
                </a:solidFill>
                <a:latin typeface="Noto Sans S Chinese Bold" pitchFamily="34" charset="-122"/>
                <a:ea typeface="Noto Sans S Chinese Bold" pitchFamily="34" charset="-122"/>
                <a:cs typeface="+mn-ea"/>
              </a:rPr>
              <a:t>增值服务</a:t>
            </a:r>
            <a:r>
              <a:rPr lang="zh-CN" altLang="en-US" sz="1400" dirty="0">
                <a:solidFill>
                  <a:schemeClr val="bg1"/>
                </a:solidFill>
                <a:latin typeface="Noto Sans S Chinese Bold" pitchFamily="34" charset="-122"/>
                <a:ea typeface="Noto Sans S Chinese Bold" pitchFamily="34" charset="-122"/>
                <a:cs typeface="+mn-ea"/>
              </a:rPr>
              <a:t>等</a:t>
            </a:r>
            <a:r>
              <a:rPr lang="zh-CN" altLang="zh-CN" sz="1400" b="1" dirty="0">
                <a:solidFill>
                  <a:schemeClr val="bg1"/>
                </a:solidFill>
                <a:latin typeface="Noto Sans S Chinese Bold" pitchFamily="34" charset="-122"/>
                <a:ea typeface="Noto Sans S Chinese Bold" pitchFamily="34" charset="-122"/>
                <a:cs typeface="+mn-ea"/>
              </a:rPr>
              <a:t>。</a:t>
            </a:r>
            <a:endParaRPr lang="en-US" altLang="zh-CN" sz="1400" b="1" dirty="0">
              <a:solidFill>
                <a:schemeClr val="bg1"/>
              </a:solidFill>
              <a:latin typeface="Noto Sans S Chinese Bold" pitchFamily="34" charset="-122"/>
              <a:ea typeface="Noto Sans S Chinese Bold" pitchFamily="34" charset="-122"/>
              <a:cs typeface="+mn-ea"/>
            </a:endParaRPr>
          </a:p>
        </p:txBody>
      </p:sp>
      <p:sp>
        <p:nvSpPr>
          <p:cNvPr id="26" name="泪滴形 25"/>
          <p:cNvSpPr/>
          <p:nvPr/>
        </p:nvSpPr>
        <p:spPr>
          <a:xfrm>
            <a:off x="1315398" y="1697358"/>
            <a:ext cx="173182" cy="173182"/>
          </a:xfrm>
          <a:prstGeom prst="teardrop">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泪滴形 26"/>
          <p:cNvSpPr/>
          <p:nvPr/>
        </p:nvSpPr>
        <p:spPr>
          <a:xfrm>
            <a:off x="1302474" y="2828110"/>
            <a:ext cx="173182" cy="173182"/>
          </a:xfrm>
          <a:prstGeom prst="teardrop">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泪滴形 27"/>
          <p:cNvSpPr/>
          <p:nvPr/>
        </p:nvSpPr>
        <p:spPr>
          <a:xfrm>
            <a:off x="1315987" y="3827093"/>
            <a:ext cx="173182" cy="173182"/>
          </a:xfrm>
          <a:prstGeom prst="teardrop">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1061851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1906</TotalTime>
  <Words>2563</Words>
  <Application>Microsoft Office PowerPoint</Application>
  <PresentationFormat>全屏显示(16:9)</PresentationFormat>
  <Paragraphs>368</Paragraphs>
  <Slides>33</Slides>
  <Notes>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33</vt:i4>
      </vt:variant>
    </vt:vector>
  </HeadingPairs>
  <TitlesOfParts>
    <vt:vector size="42" baseType="lpstr">
      <vt:lpstr>Noto Sans S Chinese Black</vt:lpstr>
      <vt:lpstr>Noto Sans S Chinese Bold</vt:lpstr>
      <vt:lpstr>Noto Sans S Chinese Regular</vt:lpstr>
      <vt:lpstr>Noto Sans S Chinese Thin</vt:lpstr>
      <vt:lpstr>微软雅黑</vt:lpstr>
      <vt:lpstr>Arial</vt:lpstr>
      <vt:lpstr>Arial Black</vt:lpstr>
      <vt:lpstr>Calibri</vt:lpstr>
      <vt:lpstr>Office 主题</vt:lpstr>
      <vt:lpstr>PowerPoint 演示文稿</vt:lpstr>
      <vt:lpstr>PowerPoint 演示文稿</vt:lpstr>
      <vt:lpstr>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李欢</dc:creator>
  <cp:lastModifiedBy>何永康</cp:lastModifiedBy>
  <cp:revision>306</cp:revision>
  <dcterms:created xsi:type="dcterms:W3CDTF">2019-03-14T00:48:53Z</dcterms:created>
  <dcterms:modified xsi:type="dcterms:W3CDTF">2019-04-25T10:17:33Z</dcterms:modified>
</cp:coreProperties>
</file>